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4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9" r:id="rId2"/>
    <p:sldMasterId id="2147483776" r:id="rId3"/>
    <p:sldMasterId id="2147483788" r:id="rId4"/>
    <p:sldMasterId id="2147483849" r:id="rId5"/>
  </p:sldMasterIdLst>
  <p:notesMasterIdLst>
    <p:notesMasterId r:id="rId39"/>
  </p:notesMasterIdLst>
  <p:handoutMasterIdLst>
    <p:handoutMasterId r:id="rId40"/>
  </p:handoutMasterIdLst>
  <p:sldIdLst>
    <p:sldId id="257" r:id="rId6"/>
    <p:sldId id="1099" r:id="rId7"/>
    <p:sldId id="259" r:id="rId8"/>
    <p:sldId id="1101" r:id="rId9"/>
    <p:sldId id="261" r:id="rId10"/>
    <p:sldId id="1120" r:id="rId11"/>
    <p:sldId id="262" r:id="rId12"/>
    <p:sldId id="1125" r:id="rId13"/>
    <p:sldId id="1121" r:id="rId14"/>
    <p:sldId id="1126" r:id="rId15"/>
    <p:sldId id="1122" r:id="rId16"/>
    <p:sldId id="1143" r:id="rId17"/>
    <p:sldId id="1141" r:id="rId18"/>
    <p:sldId id="1142" r:id="rId19"/>
    <p:sldId id="1144" r:id="rId20"/>
    <p:sldId id="1123" r:id="rId21"/>
    <p:sldId id="560" r:id="rId22"/>
    <p:sldId id="561" r:id="rId23"/>
    <p:sldId id="562" r:id="rId24"/>
    <p:sldId id="263" r:id="rId25"/>
    <p:sldId id="1138" r:id="rId26"/>
    <p:sldId id="1136" r:id="rId27"/>
    <p:sldId id="1131" r:id="rId28"/>
    <p:sldId id="1137" r:id="rId29"/>
    <p:sldId id="1139" r:id="rId30"/>
    <p:sldId id="1140" r:id="rId31"/>
    <p:sldId id="1132" r:id="rId32"/>
    <p:sldId id="1133" r:id="rId33"/>
    <p:sldId id="1130" r:id="rId34"/>
    <p:sldId id="1145" r:id="rId35"/>
    <p:sldId id="1052" r:id="rId36"/>
    <p:sldId id="1096" r:id="rId37"/>
    <p:sldId id="1056" r:id="rId38"/>
  </p:sldIdLst>
  <p:sldSz cx="24377650" cy="13716000"/>
  <p:notesSz cx="6858000" cy="9144000"/>
  <p:defaultTextStyle>
    <a:defPPr>
      <a:defRPr lang="zh-CN"/>
    </a:defPPr>
    <a:lvl1pPr marL="0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3765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7530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1295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5695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69460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3225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6990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0755" algn="l" defTabSz="182753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卢 畅" initials="卢" lastIdx="2" clrIdx="0"/>
  <p:cmAuthor id="2" name="BlackFriday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1E3"/>
    <a:srgbClr val="FFE697"/>
    <a:srgbClr val="FFFFFF"/>
    <a:srgbClr val="8FAADC"/>
    <a:srgbClr val="4472C4"/>
    <a:srgbClr val="DCE4F4"/>
    <a:srgbClr val="ED7D31"/>
    <a:srgbClr val="5B9BD5"/>
    <a:srgbClr val="C5EAF2"/>
    <a:srgbClr val="638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5" autoAdjust="0"/>
    <p:restoredTop sz="71905" autoAdjust="0"/>
  </p:normalViewPr>
  <p:slideViewPr>
    <p:cSldViewPr snapToGrid="0">
      <p:cViewPr varScale="1">
        <p:scale>
          <a:sx n="28" d="100"/>
          <a:sy n="28" d="100"/>
        </p:scale>
        <p:origin x="972" y="36"/>
      </p:cViewPr>
      <p:guideLst>
        <p:guide orient="horz" pos="4320"/>
        <p:guide pos="7678"/>
      </p:guideLst>
    </p:cSldViewPr>
  </p:slideViewPr>
  <p:notesTextViewPr>
    <p:cViewPr>
      <p:scale>
        <a:sx n="152" d="100"/>
        <a:sy n="15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AE10E-2AF2-4815-8081-7DEBF07A0740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30ACD-AB2B-4A54-B6F2-C089D41A9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56308-B24A-4692-AEA7-ABF9DB0FF1FE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E2A98-7A86-4A03-86F8-A61E1F778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3765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7530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1295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5695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69460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3225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6990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0755" algn="l" defTabSz="18275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老师好，我是我们队的答辩人，由我介绍我们的</a:t>
            </a:r>
            <a:r>
              <a:rPr lang="zh-CN" altLang="zh-CN" sz="2400" dirty="0">
                <a:solidFill>
                  <a:schemeClr val="bg1"/>
                </a:solidFill>
                <a:ea typeface="华光超粗黑_CNKI" panose="02000500000000000000" pitchFamily="2" charset="-122"/>
                <a:cs typeface="+mn-ea"/>
              </a:rPr>
              <a:t>智慧校园在线测试系统</a:t>
            </a:r>
            <a:endParaRPr lang="zh-CN" altLang="en-US" sz="2400" dirty="0">
              <a:solidFill>
                <a:schemeClr val="bg1"/>
              </a:solidFill>
              <a:ea typeface="华光超粗黑_CNKI" panose="02000500000000000000" pitchFamily="2" charset="-122"/>
              <a:cs typeface="+mn-ea"/>
              <a:sym typeface="+mn-lt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chemeClr val="bg1"/>
              </a:solidFill>
              <a:latin typeface="华光超粗黑_CNKI" panose="02000500000000000000" pitchFamily="2" charset="-122"/>
              <a:ea typeface="华光超粗黑_CNKI" panose="02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574291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这是我们分析设计的逻辑结构图</a:t>
            </a:r>
          </a:p>
        </p:txBody>
      </p:sp>
    </p:spTree>
    <p:extLst>
      <p:ext uri="{BB962C8B-B14F-4D97-AF65-F5344CB8AC3E}">
        <p14:creationId xmlns:p14="http://schemas.microsoft.com/office/powerpoint/2010/main" val="355340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以下是部分数据表</a:t>
            </a:r>
          </a:p>
        </p:txBody>
      </p:sp>
    </p:spTree>
    <p:extLst>
      <p:ext uri="{BB962C8B-B14F-4D97-AF65-F5344CB8AC3E}">
        <p14:creationId xmlns:p14="http://schemas.microsoft.com/office/powerpoint/2010/main" val="2429453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我们还针对不同的角色进行相关的权限设计</a:t>
            </a:r>
          </a:p>
        </p:txBody>
      </p:sp>
    </p:spTree>
    <p:extLst>
      <p:ext uri="{BB962C8B-B14F-4D97-AF65-F5344CB8AC3E}">
        <p14:creationId xmlns:p14="http://schemas.microsoft.com/office/powerpoint/2010/main" val="3116080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10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针对我们的系统，进行</a:t>
            </a:r>
            <a:r>
              <a:rPr lang="zh-CN" altLang="zh-CN" sz="2400" b="1" kern="10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安全性设计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数据库完整性约束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防止不符合规范的数据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操作验证码，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降低机器冒充人类做暴力破解注册登录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AU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8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邮箱验证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，防止账号重复注册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CSRF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校验 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密码加密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专有机构邮箱设置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zh-CN" sz="2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进行</a:t>
            </a:r>
            <a:r>
              <a:rPr lang="en-US" altLang="zh-CN" dirty="0" err="1"/>
              <a:t>Superadmin</a:t>
            </a:r>
            <a:r>
              <a:rPr lang="zh-CN" altLang="en-US" dirty="0"/>
              <a:t>约束</a:t>
            </a:r>
            <a:endParaRPr lang="en-US" altLang="zh-CN" dirty="0"/>
          </a:p>
          <a:p>
            <a:r>
              <a:rPr lang="zh-CN" altLang="en-US" dirty="0"/>
              <a:t>异常捕获处理</a:t>
            </a:r>
            <a:endParaRPr lang="en-US" altLang="zh-CN" dirty="0"/>
          </a:p>
          <a:p>
            <a:r>
              <a:rPr lang="zh-CN" altLang="en-US" dirty="0"/>
              <a:t>主备数据库</a:t>
            </a:r>
            <a:endParaRPr lang="en-US" altLang="zh-CN" dirty="0"/>
          </a:p>
          <a:p>
            <a:r>
              <a:rPr lang="zh-CN" altLang="en-US" dirty="0"/>
              <a:t>保存错误</a:t>
            </a:r>
            <a:r>
              <a:rPr lang="en-US" altLang="zh-CN" dirty="0"/>
              <a:t>log</a:t>
            </a:r>
            <a:r>
              <a:rPr lang="zh-CN" altLang="en-US" dirty="0"/>
              <a:t>日志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8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第四部分介绍功能模块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普通注册，邮箱注册，登录</a:t>
            </a:r>
          </a:p>
        </p:txBody>
      </p:sp>
    </p:spTree>
    <p:extLst>
      <p:ext uri="{BB962C8B-B14F-4D97-AF65-F5344CB8AC3E}">
        <p14:creationId xmlns:p14="http://schemas.microsoft.com/office/powerpoint/2010/main" val="394192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注册机构</a:t>
            </a:r>
          </a:p>
        </p:txBody>
      </p:sp>
    </p:spTree>
    <p:extLst>
      <p:ext uri="{BB962C8B-B14F-4D97-AF65-F5344CB8AC3E}">
        <p14:creationId xmlns:p14="http://schemas.microsoft.com/office/powerpoint/2010/main" val="218957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现在由我来从如下</a:t>
            </a:r>
            <a:r>
              <a:rPr lang="en-US" altLang="zh-CN" dirty="0"/>
              <a:t>4</a:t>
            </a:r>
            <a:r>
              <a:rPr lang="zh-CN" altLang="en-US" dirty="0"/>
              <a:t>个方面进行介绍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机构录入题库和配置考试</a:t>
            </a:r>
          </a:p>
        </p:txBody>
      </p:sp>
    </p:spTree>
    <p:extLst>
      <p:ext uri="{BB962C8B-B14F-4D97-AF65-F5344CB8AC3E}">
        <p14:creationId xmlns:p14="http://schemas.microsoft.com/office/powerpoint/2010/main" val="219528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创建题库</a:t>
            </a:r>
          </a:p>
        </p:txBody>
      </p:sp>
    </p:spTree>
    <p:extLst>
      <p:ext uri="{BB962C8B-B14F-4D97-AF65-F5344CB8AC3E}">
        <p14:creationId xmlns:p14="http://schemas.microsoft.com/office/powerpoint/2010/main" val="200817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配置考试</a:t>
            </a:r>
          </a:p>
        </p:txBody>
      </p:sp>
    </p:spTree>
    <p:extLst>
      <p:ext uri="{BB962C8B-B14F-4D97-AF65-F5344CB8AC3E}">
        <p14:creationId xmlns:p14="http://schemas.microsoft.com/office/powerpoint/2010/main" val="2363640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学生答题</a:t>
            </a:r>
          </a:p>
        </p:txBody>
      </p:sp>
    </p:spTree>
    <p:extLst>
      <p:ext uri="{BB962C8B-B14F-4D97-AF65-F5344CB8AC3E}">
        <p14:creationId xmlns:p14="http://schemas.microsoft.com/office/powerpoint/2010/main" val="2768887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查看成绩，查看排行榜</a:t>
            </a:r>
          </a:p>
        </p:txBody>
      </p:sp>
    </p:spTree>
    <p:extLst>
      <p:ext uri="{BB962C8B-B14F-4D97-AF65-F5344CB8AC3E}">
        <p14:creationId xmlns:p14="http://schemas.microsoft.com/office/powerpoint/2010/main" val="3628618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查看历史答题</a:t>
            </a:r>
          </a:p>
        </p:txBody>
      </p:sp>
    </p:spTree>
    <p:extLst>
      <p:ext uri="{BB962C8B-B14F-4D97-AF65-F5344CB8AC3E}">
        <p14:creationId xmlns:p14="http://schemas.microsoft.com/office/powerpoint/2010/main" val="983817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这是我们在开发过程中遇到的困难</a:t>
            </a:r>
          </a:p>
        </p:txBody>
      </p:sp>
    </p:spTree>
    <p:extLst>
      <p:ext uri="{BB962C8B-B14F-4D97-AF65-F5344CB8AC3E}">
        <p14:creationId xmlns:p14="http://schemas.microsoft.com/office/powerpoint/2010/main" val="2269619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这是我们的团队分工，虽然有排名，但是我觉得大家的工作量都很大相差不是很多，投入的大量的时间努力完成自己的任务。</a:t>
            </a:r>
          </a:p>
        </p:txBody>
      </p:sp>
    </p:spTree>
    <p:extLst>
      <p:ext uri="{BB962C8B-B14F-4D97-AF65-F5344CB8AC3E}">
        <p14:creationId xmlns:p14="http://schemas.microsoft.com/office/powerpoint/2010/main" val="4155212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我的答辩到此结束，请老师提问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71025" cy="12476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</p:spPr>
        <p:txBody>
          <a:bodyPr wrap="none" anchor="ctr"/>
          <a:lstStyle/>
          <a:p>
            <a:pPr marL="0" marR="0" lvl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我的答辩到此结束，请老师提问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首先介绍一下开发工具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l"/>
            <a:r>
              <a:rPr lang="zh-CN" alt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开发环境选择专业版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pycharm</a:t>
            </a:r>
            <a:endParaRPr lang="en-US" altLang="zh-CN" sz="18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基于此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提供良好的用户体验，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达到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稳定性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实时性。我们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MySQL+Redis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数据库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，以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为存储核心，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作为高速缓存用于频繁或者高耗时的用户操作等。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/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关系型数据库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MySQL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，原因如下：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是一种关系型数据库管理系统，符合我们在课上所学，上手较快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是最流行的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DBMS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之一，长期商业场景验证，功能丰富，性能稳定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是最知名的开源数据库之一，社区庞大，学习资料丰富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运行速度快，成本低，可移植性强的特点。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/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非关系型数据库：使用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，基于内存的数据库，返回速度快，常用来做缓存数据库。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/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实验使用的数据库在云服务器部署，共享数据库，协同开发。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合作方式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为保证合作过程中全流程的跟进与小组成员的代码质量，我们使用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进行项目管理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。组员都要进行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pr-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审查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合并流程。主要由组长审查代码并反馈。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516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下面介绍一下数据库设计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我们首先对业务，用户，系统进行需求分析。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93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E2D9CB"/>
                </a:solidFill>
                <a:effectLst/>
                <a:latin typeface="-apple-system"/>
              </a:rPr>
              <a:t>从基本情况入手，通过对系统的可行性进行分析，结合要实现的功能，</a:t>
            </a:r>
            <a:r>
              <a:rPr lang="zh-CN" altLang="en-US" dirty="0"/>
              <a:t>讨论得到我们的系统功能图</a:t>
            </a:r>
          </a:p>
        </p:txBody>
      </p:sp>
    </p:spTree>
    <p:extLst>
      <p:ext uri="{BB962C8B-B14F-4D97-AF65-F5344CB8AC3E}">
        <p14:creationId xmlns:p14="http://schemas.microsoft.com/office/powerpoint/2010/main" val="344045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5" y="4260857"/>
            <a:ext cx="20721003" cy="2940050"/>
          </a:xfrm>
        </p:spPr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6649" y="7772400"/>
            <a:ext cx="17064355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4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3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1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965605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9090110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780737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4905241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595868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20720372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965605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9090110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780737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4905241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8595868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20720372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965605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9090110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780737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4905241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8595868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20720372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965605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9090110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780737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4905241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595868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20720372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965605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9090110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780737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4905241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8595868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20720372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965605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9090110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780737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4905241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8595868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20720372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630709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8718379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1085043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6286282" y="933460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8425898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630709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8718379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1085043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6286282" y="933460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8425898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7773152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7773152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589552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556335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6002969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4589552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2556335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6002969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589552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556335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6002969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4589552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2556335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6002969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763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150479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695540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718384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63443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6286287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763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150479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695540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718384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63443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6286287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42568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438133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8832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7044397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365509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2650661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9261361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18256926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42568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438133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8832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7044397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365509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2650661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9261361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18256926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6" y="2537518"/>
            <a:ext cx="4703295" cy="70713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512683" y="2537518"/>
            <a:ext cx="4703295" cy="70713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933611" y="2537518"/>
            <a:ext cx="4958330" cy="707136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2800"/>
            </a:lvl2pPr>
            <a:lvl3pPr marL="301625" indent="-301625">
              <a:defRPr sz="2800"/>
            </a:lvl3pPr>
            <a:lvl4pPr marL="803275" indent="-415925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7590997" y="2537518"/>
            <a:ext cx="4958330" cy="707136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2800"/>
            </a:lvl2pPr>
            <a:lvl3pPr marL="301625" indent="-301625">
              <a:defRPr sz="2800"/>
            </a:lvl3pPr>
            <a:lvl4pPr marL="803275" indent="-415925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828329" y="9961135"/>
            <a:ext cx="10063617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512683" y="9961135"/>
            <a:ext cx="10036644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444" y="0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192888" y="0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289332" y="0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6839712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96444" y="6839712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2192888" y="6839712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8289332" y="6839712"/>
            <a:ext cx="6124885" cy="6876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8151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31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74007" y="0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48013" y="0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622019" y="0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9496026" y="0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4562856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74007" y="4562856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748013" y="4562856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4622019" y="4562856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9496026" y="4562856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9125712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74007" y="9125712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748013" y="9125712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622019" y="9125712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9496026" y="9125712"/>
            <a:ext cx="4881624" cy="4590288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332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00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52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1492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778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8785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7624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7889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719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1121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56441" y="0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12883" y="0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169324" y="0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282205" y="0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6225766" y="0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3419856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056441" y="3419856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112883" y="3419856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169324" y="3419856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282205" y="3419856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6225766" y="3419856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6839712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056441" y="6839712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8112883" y="6839712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12169324" y="6839712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20282205" y="6839712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6225766" y="6839712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10259568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4056441" y="10259568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8112883" y="10259568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12169324" y="10259568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20282205" y="10259568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6225766" y="10259568"/>
            <a:ext cx="4095445" cy="3456432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5640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4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110148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2391972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7673796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0"/>
            <a:ext cx="4875530" cy="681487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4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110148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2391972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7673796" y="9961135"/>
            <a:ext cx="4875530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4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861276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5894228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4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861276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5894228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2400"/>
              </a:spcBef>
              <a:defRPr/>
            </a:lvl2pPr>
            <a:lvl3pPr>
              <a:spcBef>
                <a:spcPts val="2400"/>
              </a:spcBef>
              <a:defRPr/>
            </a:lvl3pPr>
            <a:lvl4pPr>
              <a:spcBef>
                <a:spcPts val="2400"/>
              </a:spcBef>
              <a:defRPr/>
            </a:lvl4pPr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9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2380802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9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2380802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8117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7909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7702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8117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7909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7702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6292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08116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89941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1765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6292" y="9434019"/>
            <a:ext cx="4881624" cy="2653210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6085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5878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5671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826292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108116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2389941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7671765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6292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08116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89941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1765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6292" y="9434019"/>
            <a:ext cx="4881624" cy="2653210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6085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5878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5671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826292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108116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2389941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7671765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325" y="2904845"/>
            <a:ext cx="20721003" cy="9255126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2400"/>
              </a:spcBef>
              <a:defRPr/>
            </a:lvl2pPr>
            <a:lvl3pPr>
              <a:spcBef>
                <a:spcPts val="2400"/>
              </a:spcBef>
              <a:defRPr/>
            </a:lvl3pPr>
            <a:lvl4pPr>
              <a:spcBef>
                <a:spcPts val="2400"/>
              </a:spcBef>
              <a:defRPr/>
            </a:lvl4pPr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28324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861276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5894228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28324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861276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5894228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1378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3851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831378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2383851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1378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3851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831378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2383851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9393771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9393771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9393771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9393771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9393771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9393771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9393771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9393771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9393771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9393771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9393771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9393771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9393771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9393771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10009196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10009196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10009196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10009196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2400"/>
              </a:spcBef>
              <a:buNone/>
              <a:defRPr sz="3200"/>
            </a:lvl1pPr>
            <a:lvl2pPr marL="457200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2pPr>
            <a:lvl3pPr marL="952500" indent="-4953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3pPr>
            <a:lvl4pPr marL="1370965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4pPr>
            <a:lvl5pPr marL="1828165" indent="-4572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6149689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6149689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6149689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6149689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4881624" cy="3427116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7108117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12387909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17667702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6149689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6149689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6149689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6149689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4881624" cy="3427116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7108117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12387909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17667702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149689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6149689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6149689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149689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6149689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6149689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765114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6765114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765114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6765114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965605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9090110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780737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4905241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595868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20720372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965605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9090110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780737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4905241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8595868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20720372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965605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9090110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780737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4905241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8595868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20720372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965605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9090110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780737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4905241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595868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20720372" y="327957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965605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9090110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780737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4905241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8595868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20720372" y="6307094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965605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9090110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780737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4905241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8595868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20720372" y="9334608"/>
            <a:ext cx="2757738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630709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8718379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1085043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6286282" y="933460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8425898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7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6307096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630709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6307094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150474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27497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8718379" y="933461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10850439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6286282" y="933460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8425898" y="9334608"/>
            <a:ext cx="4627611" cy="195681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325" y="2904845"/>
            <a:ext cx="20721003" cy="9255126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2400"/>
              </a:spcBef>
              <a:buNone/>
              <a:defRPr sz="3200"/>
            </a:lvl1pPr>
            <a:lvl2pPr marL="457200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2pPr>
            <a:lvl3pPr marL="914400" indent="-4572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3pPr>
            <a:lvl4pPr marL="1370965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4pPr>
            <a:lvl5pPr marL="1828165" indent="-4572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7773152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27497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718379" y="3279580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0850439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6286282" y="3279578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8425898" y="3279581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27497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718379" y="7773154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0850439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6286282" y="7773152"/>
            <a:ext cx="1828324" cy="1828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8425898" y="7773155"/>
            <a:ext cx="4627611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589552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556335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6002969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4589552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2556335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6002969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50474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589552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556335" y="3279580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6002969" y="3279581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50474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4589552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2556335" y="7773154"/>
            <a:ext cx="3067509" cy="30683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6002969" y="7773155"/>
            <a:ext cx="7115503" cy="388448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i="1"/>
            </a:lvl2pPr>
            <a:lvl3pPr marL="0" indent="0">
              <a:buNone/>
              <a:defRPr sz="24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763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150479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695540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718384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63443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6286287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763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150479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695540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718384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63443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6286287" y="6513989"/>
            <a:ext cx="6752115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42568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438133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8832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7044397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365509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2650661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9261361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18256926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42568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438133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8832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7044397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3655095" y="3279580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2650661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9261361" y="3279578"/>
            <a:ext cx="2797791" cy="2798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18256926" y="6513989"/>
            <a:ext cx="4806660" cy="4806438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4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800" i="1"/>
            </a:lvl2pPr>
            <a:lvl3pPr marL="0" indent="0" algn="ctr">
              <a:buNone/>
              <a:defRPr sz="2800"/>
            </a:lvl3pPr>
            <a:lvl4pPr marL="1028700" indent="-342900"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6" y="2537518"/>
            <a:ext cx="4703295" cy="70713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512683" y="2537518"/>
            <a:ext cx="4703295" cy="70713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933611" y="2537518"/>
            <a:ext cx="4958330" cy="707136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2800"/>
            </a:lvl2pPr>
            <a:lvl3pPr marL="301625" indent="-301625">
              <a:defRPr sz="2800"/>
            </a:lvl3pPr>
            <a:lvl4pPr marL="803275" indent="-415925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7590997" y="2537518"/>
            <a:ext cx="4958330" cy="707136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2800"/>
            </a:lvl2pPr>
            <a:lvl3pPr marL="301625" indent="-301625">
              <a:defRPr sz="2800"/>
            </a:lvl3pPr>
            <a:lvl4pPr marL="803275" indent="-415925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828329" y="9961135"/>
            <a:ext cx="10063617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512683" y="9961135"/>
            <a:ext cx="10036644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324" y="290484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1972" y="290484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5" y="4260857"/>
            <a:ext cx="20721003" cy="2940050"/>
          </a:xfrm>
        </p:spPr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6649" y="7772400"/>
            <a:ext cx="17064355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4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3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1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2400"/>
              </a:spcBef>
              <a:defRPr/>
            </a:lvl2pPr>
            <a:lvl3pPr>
              <a:spcBef>
                <a:spcPts val="2400"/>
              </a:spcBef>
              <a:defRPr/>
            </a:lvl3pPr>
            <a:lvl4pPr>
              <a:spcBef>
                <a:spcPts val="2400"/>
              </a:spcBef>
              <a:defRPr/>
            </a:lvl4pPr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325" y="2904845"/>
            <a:ext cx="20721003" cy="9255126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2400"/>
              </a:spcBef>
              <a:defRPr/>
            </a:lvl2pPr>
            <a:lvl3pPr>
              <a:spcBef>
                <a:spcPts val="2400"/>
              </a:spcBef>
              <a:defRPr/>
            </a:lvl3pPr>
            <a:lvl4pPr>
              <a:spcBef>
                <a:spcPts val="2400"/>
              </a:spcBef>
              <a:defRPr/>
            </a:lvl4pPr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2400"/>
              </a:spcBef>
              <a:buNone/>
              <a:defRPr sz="3200"/>
            </a:lvl1pPr>
            <a:lvl2pPr marL="457200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2pPr>
            <a:lvl3pPr marL="952500" indent="-4953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3pPr>
            <a:lvl4pPr marL="1370965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4pPr>
            <a:lvl5pPr marL="1828165" indent="-4572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325" y="2904845"/>
            <a:ext cx="20721003" cy="9255126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2400"/>
              </a:spcBef>
              <a:buNone/>
              <a:defRPr sz="3200"/>
            </a:lvl1pPr>
            <a:lvl2pPr marL="457200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2pPr>
            <a:lvl3pPr marL="914400" indent="-4572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3pPr>
            <a:lvl4pPr marL="1370965" indent="-457200">
              <a:spcBef>
                <a:spcPts val="2400"/>
              </a:spcBef>
              <a:buFont typeface="Arial" panose="020B0604020202020204" pitchFamily="34" charset="0"/>
              <a:buChar char="•"/>
              <a:defRPr sz="3200"/>
            </a:lvl4pPr>
            <a:lvl5pPr marL="1828165" indent="-457200">
              <a:spcBef>
                <a:spcPts val="2400"/>
              </a:spcBef>
              <a:buFont typeface="Open Sans Light" panose="020B0306030504020204" pitchFamily="34" charset="0"/>
              <a:buChar char="–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324" y="290484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1972" y="290484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324" y="243840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1972" y="243840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9" y="2438403"/>
            <a:ext cx="10161587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329" y="3120571"/>
            <a:ext cx="10161587" cy="9131754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3512" y="2438403"/>
            <a:ext cx="10165816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3512" y="3120571"/>
            <a:ext cx="10165816" cy="9131754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9" y="2924571"/>
            <a:ext cx="10161587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329" y="3606745"/>
            <a:ext cx="10161587" cy="8737662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3512" y="2924571"/>
            <a:ext cx="10165816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3512" y="3606745"/>
            <a:ext cx="10165816" cy="8737662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324" y="243840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1972" y="2438405"/>
            <a:ext cx="10157354" cy="905192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4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861276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5894228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3"/>
            <a:ext cx="6655098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4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861276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5894228" y="9961135"/>
            <a:ext cx="6655098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9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2380802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3"/>
            <a:ext cx="10168529" cy="681487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329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2380802" y="9961135"/>
            <a:ext cx="10168529" cy="191770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04800" indent="-304800">
              <a:buFont typeface="Arial" panose="020B0604020202020204" pitchFamily="34" charset="0"/>
              <a:buChar char="•"/>
              <a:defRPr sz="2800"/>
            </a:lvl2pPr>
            <a:lvl3pPr marL="609600" indent="-304800">
              <a:defRPr sz="2800"/>
            </a:lvl3pPr>
            <a:lvl4pPr marL="1066800" indent="-457200">
              <a:defRPr sz="2800"/>
            </a:lvl4pPr>
            <a:lvl5pPr marL="1523365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8117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7909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7702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5"/>
            <a:ext cx="4875530" cy="295233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8117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7909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7702" y="6110562"/>
            <a:ext cx="4881624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6110562"/>
            <a:ext cx="6655098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9" y="2438403"/>
            <a:ext cx="10161587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329" y="3120571"/>
            <a:ext cx="10161587" cy="9131754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3512" y="2438403"/>
            <a:ext cx="10165816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3512" y="3120571"/>
            <a:ext cx="10165816" cy="9131754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294436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/>
            </a:lvl1pPr>
          </a:lstStyle>
          <a:p>
            <a:pPr lvl="0"/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6110562"/>
            <a:ext cx="10165480" cy="597666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6292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08116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89941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1765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6292" y="9434019"/>
            <a:ext cx="4881624" cy="2653210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6085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5878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5671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826292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108116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2389941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7671765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6292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08116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89941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1765" y="2794005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826292" y="9434019"/>
            <a:ext cx="4881624" cy="2653210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7106085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12385878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7665671" y="9434019"/>
            <a:ext cx="4881624" cy="265321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826292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108116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2389941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7671765" y="6114013"/>
            <a:ext cx="4875530" cy="295233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28324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861276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5894228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9441980"/>
            <a:ext cx="6655098" cy="2740496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828324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861276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5894228" y="6121970"/>
            <a:ext cx="6655098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1378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3851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831378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2383851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1378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3851" y="279400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9408815"/>
            <a:ext cx="10165480" cy="267841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831378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2383851" y="6121970"/>
            <a:ext cx="10168529" cy="29443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9393771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9393771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9393771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9393771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3999"/>
            <a:ext cx="4875530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9393771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9393771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9393771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9393771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9" y="2924571"/>
            <a:ext cx="10161587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329" y="3606745"/>
            <a:ext cx="10161587" cy="8737662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3512" y="2924571"/>
            <a:ext cx="10165816" cy="61555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4000" b="1"/>
            </a:lvl1pPr>
            <a:lvl2pPr marL="1218565" indent="0">
              <a:buNone/>
              <a:defRPr sz="5335" b="1"/>
            </a:lvl2pPr>
            <a:lvl3pPr marL="2437765" indent="0">
              <a:buNone/>
              <a:defRPr sz="4800" b="1"/>
            </a:lvl3pPr>
            <a:lvl4pPr marL="3656330" indent="0">
              <a:buNone/>
              <a:defRPr sz="4265" b="1"/>
            </a:lvl4pPr>
            <a:lvl5pPr marL="4875530" indent="0">
              <a:buNone/>
              <a:defRPr sz="4265" b="1"/>
            </a:lvl5pPr>
            <a:lvl6pPr marL="6094095" indent="0">
              <a:buNone/>
              <a:defRPr sz="4265" b="1"/>
            </a:lvl6pPr>
            <a:lvl7pPr marL="7313295" indent="0">
              <a:buNone/>
              <a:defRPr sz="4265" b="1"/>
            </a:lvl7pPr>
            <a:lvl8pPr marL="8531860" indent="0">
              <a:buNone/>
              <a:defRPr sz="4265" b="1"/>
            </a:lvl8pPr>
            <a:lvl9pPr marL="9751060" indent="0">
              <a:buNone/>
              <a:defRPr sz="426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3512" y="3606745"/>
            <a:ext cx="10165816" cy="8737662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265"/>
            </a:lvl6pPr>
            <a:lvl7pPr>
              <a:defRPr sz="4265"/>
            </a:lvl7pPr>
            <a:lvl8pPr>
              <a:defRPr sz="4265"/>
            </a:lvl8pPr>
            <a:lvl9pPr>
              <a:defRPr sz="42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9393771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9393771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9393771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3999"/>
            <a:ext cx="6655098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9393771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9393771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9393771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10009196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10009196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3999"/>
            <a:ext cx="10168529" cy="853221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10009196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10009196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6149689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6149689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6149689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6149689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4881624" cy="3427116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7108117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12387909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17667702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0148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391972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673796" y="2794000"/>
            <a:ext cx="4875530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828324" y="6149689"/>
            <a:ext cx="4881624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108117" y="6149689"/>
            <a:ext cx="4881624" cy="193245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2387909" y="6149689"/>
            <a:ext cx="4881624" cy="193245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7667702" y="6149689"/>
            <a:ext cx="4881624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4881624" cy="3427116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7108117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12387909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17667702" y="8424610"/>
            <a:ext cx="4881624" cy="342711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149689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6149689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6149689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4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861276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894228" y="2794000"/>
            <a:ext cx="6655098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149689"/>
            <a:ext cx="6655098" cy="193245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61276" y="6149689"/>
            <a:ext cx="6655098" cy="1932452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5894228" y="6149689"/>
            <a:ext cx="6655098" cy="193245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8861276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15894228" y="8424610"/>
            <a:ext cx="6655098" cy="3501384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765114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6765114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8329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380802" y="2794000"/>
            <a:ext cx="10168529" cy="528813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8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828324" y="6765114"/>
            <a:ext cx="10165480" cy="1317027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2383846" y="6765114"/>
            <a:ext cx="10165480" cy="1317027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800">
                <a:solidFill>
                  <a:srgbClr val="FFFFFF"/>
                </a:solidFill>
              </a:defRPr>
            </a:lvl2pPr>
            <a:lvl3pPr marL="685800" indent="-342900">
              <a:defRPr sz="2800">
                <a:solidFill>
                  <a:srgbClr val="FFFFFF"/>
                </a:solidFill>
              </a:defRPr>
            </a:lvl3pPr>
            <a:lvl4pPr marL="1028700" indent="-342900">
              <a:defRPr sz="2800">
                <a:solidFill>
                  <a:srgbClr val="FFFFFF"/>
                </a:solidFill>
              </a:defRPr>
            </a:lvl4pPr>
            <a:lvl5pPr marL="1485265" indent="-457200"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828324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12383846" y="8424610"/>
            <a:ext cx="10165480" cy="3406132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defRPr sz="2800"/>
            </a:lvl3pPr>
            <a:lvl4pPr marL="1028700" indent="-342900"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828325" y="1866900"/>
            <a:ext cx="20721003" cy="812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5" y="2438405"/>
            <a:ext cx="20721003" cy="9255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txStyles>
    <p:titleStyle>
      <a:lvl1pPr algn="ctr" defTabSz="2437765" rtl="0" eaLnBrk="1" latinLnBrk="0" hangingPunct="1">
        <a:lnSpc>
          <a:spcPct val="86000"/>
        </a:lnSpc>
        <a:spcBef>
          <a:spcPct val="0"/>
        </a:spcBef>
        <a:buNone/>
        <a:defRPr sz="5600" kern="800" spc="-106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4000" kern="800" spc="-26">
          <a:solidFill>
            <a:schemeClr val="tx1"/>
          </a:solidFill>
          <a:latin typeface="+mn-lt"/>
          <a:ea typeface="+mn-ea"/>
          <a:cs typeface="+mn-cs"/>
        </a:defRPr>
      </a:lvl1pPr>
      <a:lvl2pPr marL="918210" indent="-46101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3200" kern="800">
          <a:solidFill>
            <a:schemeClr val="tx1"/>
          </a:solidFill>
          <a:latin typeface="+mn-lt"/>
          <a:ea typeface="+mn-ea"/>
          <a:cs typeface="+mn-cs"/>
        </a:defRPr>
      </a:lvl2pPr>
      <a:lvl3pPr marL="137541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3200" kern="800">
          <a:solidFill>
            <a:schemeClr val="tx1"/>
          </a:solidFill>
          <a:latin typeface="+mn-lt"/>
          <a:ea typeface="+mn-ea"/>
          <a:cs typeface="+mn-cs"/>
        </a:defRPr>
      </a:lvl3pPr>
      <a:lvl4pPr marL="183261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3200" kern="800">
          <a:solidFill>
            <a:schemeClr val="tx1"/>
          </a:solidFill>
          <a:latin typeface="+mn-lt"/>
          <a:ea typeface="+mn-ea"/>
          <a:cs typeface="+mn-cs"/>
        </a:defRPr>
      </a:lvl4pPr>
      <a:lvl5pPr marL="228981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3200" kern="800">
          <a:solidFill>
            <a:schemeClr val="tx1"/>
          </a:solidFill>
          <a:latin typeface="+mn-lt"/>
          <a:ea typeface="+mn-ea"/>
          <a:cs typeface="+mn-cs"/>
        </a:defRPr>
      </a:lvl5pPr>
      <a:lvl6pPr marL="6703695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6pPr>
      <a:lvl7pPr marL="7922895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7pPr>
      <a:lvl8pPr marL="9141460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8pPr>
      <a:lvl9pPr marL="10360660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856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776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633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553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409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329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186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106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325" y="559927"/>
            <a:ext cx="20721003" cy="16351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5" y="2438405"/>
            <a:ext cx="20721003" cy="9255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</p:sldLayoutIdLst>
  <p:txStyles>
    <p:titleStyle>
      <a:lvl1pPr algn="ctr" defTabSz="2437765" rtl="0" eaLnBrk="1" latinLnBrk="0" hangingPunct="1">
        <a:lnSpc>
          <a:spcPct val="86000"/>
        </a:lnSpc>
        <a:spcBef>
          <a:spcPct val="0"/>
        </a:spcBef>
        <a:buNone/>
        <a:defRPr sz="5600" kern="800" spc="-106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4000" kern="800" spc="-26">
          <a:solidFill>
            <a:schemeClr val="tx1"/>
          </a:solidFill>
          <a:latin typeface="+mn-lt"/>
          <a:ea typeface="+mn-ea"/>
          <a:cs typeface="+mn-cs"/>
        </a:defRPr>
      </a:lvl1pPr>
      <a:lvl2pPr marL="918210" indent="-46101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3200" kern="800">
          <a:solidFill>
            <a:schemeClr val="tx1"/>
          </a:solidFill>
          <a:latin typeface="+mn-lt"/>
          <a:ea typeface="+mn-ea"/>
          <a:cs typeface="+mn-cs"/>
        </a:defRPr>
      </a:lvl2pPr>
      <a:lvl3pPr marL="137541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3200" kern="800">
          <a:solidFill>
            <a:schemeClr val="tx1"/>
          </a:solidFill>
          <a:latin typeface="+mn-lt"/>
          <a:ea typeface="+mn-ea"/>
          <a:cs typeface="+mn-cs"/>
        </a:defRPr>
      </a:lvl3pPr>
      <a:lvl4pPr marL="183261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3200" kern="800">
          <a:solidFill>
            <a:schemeClr val="tx1"/>
          </a:solidFill>
          <a:latin typeface="+mn-lt"/>
          <a:ea typeface="+mn-ea"/>
          <a:cs typeface="+mn-cs"/>
        </a:defRPr>
      </a:lvl4pPr>
      <a:lvl5pPr marL="2289810" indent="-457200" algn="l" defTabSz="24377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3200" kern="800">
          <a:solidFill>
            <a:schemeClr val="tx1"/>
          </a:solidFill>
          <a:latin typeface="+mn-lt"/>
          <a:ea typeface="+mn-ea"/>
          <a:cs typeface="+mn-cs"/>
        </a:defRPr>
      </a:lvl5pPr>
      <a:lvl6pPr marL="6703695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6pPr>
      <a:lvl7pPr marL="7922895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7pPr>
      <a:lvl8pPr marL="9141460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8pPr>
      <a:lvl9pPr marL="10360660" indent="-609600" algn="l" defTabSz="2437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856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776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633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553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409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3295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186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1060" algn="l" defTabSz="243776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mp"/><Relationship Id="rId1" Type="http://schemas.openxmlformats.org/officeDocument/2006/relationships/slideLayout" Target="../slideLayouts/slideLayout1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15.bmp"/><Relationship Id="rId4" Type="http://schemas.openxmlformats.org/officeDocument/2006/relationships/image" Target="../media/image14.b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23.b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0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18" y="1786"/>
            <a:ext cx="24504885" cy="137124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8203"/>
            <a:ext cx="24377650" cy="1371242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195" dirty="0">
                <a:solidFill>
                  <a:schemeClr val="lt1">
                    <a:alpha val="92000"/>
                  </a:schemeClr>
                </a:solidFill>
                <a:cs typeface="+mn-ea"/>
                <a:sym typeface="+mn-lt"/>
              </a:rPr>
              <a:t>·</a:t>
            </a:r>
            <a:endParaRPr lang="zh-CN" altLang="en-US" sz="7195" dirty="0">
              <a:solidFill>
                <a:schemeClr val="lt1">
                  <a:alpha val="92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01924" y="2564408"/>
            <a:ext cx="17386397" cy="693632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195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4615" y="4994648"/>
            <a:ext cx="1122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lt"/>
              </a:rPr>
              <a:t>计算机与信息安全学院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00551" y="5550357"/>
            <a:ext cx="16814999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8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数据库系统原理课程设计</a:t>
            </a:r>
            <a:endParaRPr lang="zh-CN" altLang="en-US" sz="8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07484" y="7097688"/>
            <a:ext cx="903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zh-CN" sz="4000" dirty="0">
                <a:solidFill>
                  <a:schemeClr val="bg1"/>
                </a:solidFill>
                <a:ea typeface="华光超粗黑_CNKI" panose="02000500000000000000" pitchFamily="2" charset="-122"/>
                <a:cs typeface="+mn-ea"/>
              </a:rPr>
              <a:t>智慧校园在线测试系统</a:t>
            </a:r>
            <a:endParaRPr lang="zh-CN" altLang="en-US" sz="4000" dirty="0">
              <a:solidFill>
                <a:schemeClr val="bg1"/>
              </a:solidFill>
              <a:ea typeface="华光超粗黑_CNKI" panose="02000500000000000000" pitchFamily="2" charset="-122"/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34950" y="7898151"/>
            <a:ext cx="5406366" cy="11515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195" dirty="0"/>
          </a:p>
        </p:txBody>
      </p:sp>
      <p:sp>
        <p:nvSpPr>
          <p:cNvPr id="2" name="文本框 1"/>
          <p:cNvSpPr txBox="1"/>
          <p:nvPr/>
        </p:nvSpPr>
        <p:spPr>
          <a:xfrm>
            <a:off x="3995912" y="9985317"/>
            <a:ext cx="14067176" cy="14822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负责人：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成员：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3630524" y="11770766"/>
            <a:ext cx="16814999" cy="101248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rgbClr val="4B615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19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90386C4-7E80-07D8-BDD6-90C535FBB8F8}"/>
              </a:ext>
            </a:extLst>
          </p:cNvPr>
          <p:cNvSpPr txBox="1"/>
          <p:nvPr/>
        </p:nvSpPr>
        <p:spPr>
          <a:xfrm>
            <a:off x="0" y="1857914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S</a:t>
            </a:r>
            <a:r>
              <a:rPr lang="en-US" sz="3200" dirty="0"/>
              <a:t>ystem </a:t>
            </a:r>
            <a:r>
              <a:rPr lang="en-US" altLang="zh-CN" sz="3200" dirty="0"/>
              <a:t>A</a:t>
            </a:r>
            <a:r>
              <a:rPr lang="en-US" sz="3200" dirty="0"/>
              <a:t>rchitecture</a:t>
            </a:r>
            <a:endParaRPr lang="en-US" sz="2400" b="1" cap="all" spc="20" dirty="0">
              <a:solidFill>
                <a:srgbClr val="16B39A"/>
              </a:solidFill>
              <a:latin typeface="Lato" panose="020F050202020403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45547D-36D9-27A9-E19B-0C43C5C839F9}"/>
              </a:ext>
            </a:extLst>
          </p:cNvPr>
          <p:cNvCxnSpPr/>
          <p:nvPr/>
        </p:nvCxnSpPr>
        <p:spPr>
          <a:xfrm>
            <a:off x="0" y="660095"/>
            <a:ext cx="1905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2A032DC-FCF0-8F52-F96F-A4FBEF777077}"/>
              </a:ext>
            </a:extLst>
          </p:cNvPr>
          <p:cNvSpPr txBox="1"/>
          <p:nvPr/>
        </p:nvSpPr>
        <p:spPr>
          <a:xfrm>
            <a:off x="0" y="972233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E-R </a:t>
            </a:r>
            <a:r>
              <a:rPr lang="zh-CN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endParaRPr lang="en-US" sz="5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22A21A-435F-FF29-57EE-395F4E04F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9" y="312461"/>
            <a:ext cx="20185212" cy="134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90386C4-7E80-07D8-BDD6-90C535FBB8F8}"/>
              </a:ext>
            </a:extLst>
          </p:cNvPr>
          <p:cNvSpPr txBox="1"/>
          <p:nvPr/>
        </p:nvSpPr>
        <p:spPr>
          <a:xfrm>
            <a:off x="10156653" y="1766888"/>
            <a:ext cx="5102324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Logic S</a:t>
            </a:r>
            <a:r>
              <a:rPr lang="en-US" sz="3200" dirty="0"/>
              <a:t>ystem </a:t>
            </a:r>
            <a:r>
              <a:rPr lang="en-US" altLang="zh-CN" sz="3200" dirty="0"/>
              <a:t>A</a:t>
            </a:r>
            <a:r>
              <a:rPr lang="en-US" sz="3200" dirty="0"/>
              <a:t>rchitecture</a:t>
            </a:r>
            <a:endParaRPr lang="en-US" sz="2400" b="1" cap="all" spc="20" dirty="0">
              <a:solidFill>
                <a:srgbClr val="16B39A"/>
              </a:solidFill>
              <a:latin typeface="Lato" panose="020F050202020403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45547D-36D9-27A9-E19B-0C43C5C839F9}"/>
              </a:ext>
            </a:extLst>
          </p:cNvPr>
          <p:cNvCxnSpPr/>
          <p:nvPr/>
        </p:nvCxnSpPr>
        <p:spPr>
          <a:xfrm>
            <a:off x="11609753" y="1826104"/>
            <a:ext cx="1905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2A032DC-FCF0-8F52-F96F-A4FBEF777077}"/>
              </a:ext>
            </a:extLst>
          </p:cNvPr>
          <p:cNvSpPr txBox="1"/>
          <p:nvPr/>
        </p:nvSpPr>
        <p:spPr>
          <a:xfrm>
            <a:off x="10339754" y="730433"/>
            <a:ext cx="4736123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逻辑结构图</a:t>
            </a:r>
            <a:endParaRPr lang="en-US" sz="5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5BC4E7-D0AF-773D-9E8A-312B2386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72" y="2971246"/>
            <a:ext cx="22730562" cy="81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971591-AA7A-0565-E0E1-40E9F8C1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42267"/>
              </p:ext>
            </p:extLst>
          </p:nvPr>
        </p:nvGraphicFramePr>
        <p:xfrm>
          <a:off x="1747878" y="3257729"/>
          <a:ext cx="20881893" cy="8632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19248">
                  <a:extLst>
                    <a:ext uri="{9D8B030D-6E8A-4147-A177-3AD203B41FA5}">
                      <a16:colId xmlns:a16="http://schemas.microsoft.com/office/drawing/2014/main" val="887835609"/>
                    </a:ext>
                  </a:extLst>
                </a:gridCol>
                <a:gridCol w="5219248">
                  <a:extLst>
                    <a:ext uri="{9D8B030D-6E8A-4147-A177-3AD203B41FA5}">
                      <a16:colId xmlns:a16="http://schemas.microsoft.com/office/drawing/2014/main" val="3103582383"/>
                    </a:ext>
                  </a:extLst>
                </a:gridCol>
                <a:gridCol w="5018319">
                  <a:extLst>
                    <a:ext uri="{9D8B030D-6E8A-4147-A177-3AD203B41FA5}">
                      <a16:colId xmlns:a16="http://schemas.microsoft.com/office/drawing/2014/main" val="2383224885"/>
                    </a:ext>
                  </a:extLst>
                </a:gridCol>
                <a:gridCol w="5425078">
                  <a:extLst>
                    <a:ext uri="{9D8B030D-6E8A-4147-A177-3AD203B41FA5}">
                      <a16:colId xmlns:a16="http://schemas.microsoft.com/office/drawing/2014/main" val="1382744433"/>
                    </a:ext>
                  </a:extLst>
                </a:gridCol>
              </a:tblGrid>
              <a:tr h="874142">
                <a:tc>
                  <a:txBody>
                    <a:bodyPr/>
                    <a:lstStyle/>
                    <a:p>
                      <a:pPr algn="ctr"/>
                      <a:r>
                        <a:rPr lang="zh-CN" sz="4400" kern="100">
                          <a:effectLst/>
                        </a:rPr>
                        <a:t>字段名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400" kern="100">
                          <a:effectLst/>
                        </a:rPr>
                        <a:t>数据类型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400" kern="100" dirty="0">
                          <a:effectLst/>
                        </a:rPr>
                        <a:t>约束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400" kern="100">
                          <a:effectLst/>
                        </a:rPr>
                        <a:t>描述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693871"/>
                  </a:ext>
                </a:extLst>
              </a:tr>
              <a:tr h="874141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 dirty="0">
                          <a:effectLst/>
                        </a:rPr>
                        <a:t>id</a:t>
                      </a:r>
                      <a:endParaRPr lang="zh-CN" sz="4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int(11)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 dirty="0">
                          <a:effectLst/>
                        </a:rPr>
                        <a:t>主键、非空、自增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399400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name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dirty="0">
                          <a:effectLst/>
                        </a:rPr>
                        <a:t>测试用户姓名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44716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sex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dirty="0">
                          <a:effectLst/>
                        </a:rPr>
                        <a:t>测试用户性别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150956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age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>
                          <a:effectLst/>
                        </a:rPr>
                        <a:t>测试用户年龄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964266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phone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>
                          <a:effectLst/>
                        </a:rPr>
                        <a:t>测试用户电话号码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7665693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</a:rPr>
                        <a:t>wxid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>
                          <a:effectLst/>
                        </a:rPr>
                        <a:t>测试用户微信号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109008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email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>
                          <a:effectLst/>
                        </a:rPr>
                        <a:t>测试用户邮箱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147315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</a:rPr>
                        <a:t>pid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>
                          <a:effectLst/>
                        </a:rPr>
                        <a:t>测试用户电话</a:t>
                      </a:r>
                      <a:r>
                        <a:rPr lang="en-US" sz="4000">
                          <a:effectLst/>
                        </a:rPr>
                        <a:t>id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6097682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</a:rPr>
                        <a:t>graduated_from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>
                          <a:effectLst/>
                        </a:rPr>
                        <a:t>测试用户毕业院校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5558017"/>
                  </a:ext>
                </a:extLst>
              </a:tr>
              <a:tr h="764876"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address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</a:rPr>
                        <a:t>varchar(60)</a:t>
                      </a:r>
                      <a:endParaRPr lang="zh-CN" sz="3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dirty="0">
                          <a:effectLst/>
                        </a:rPr>
                        <a:t>测试用户地址</a:t>
                      </a:r>
                      <a:endParaRPr lang="zh-CN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9176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B7CFFCB-4A4B-DF15-17AD-9472705FA287}"/>
              </a:ext>
            </a:extLst>
          </p:cNvPr>
          <p:cNvSpPr txBox="1"/>
          <p:nvPr/>
        </p:nvSpPr>
        <p:spPr>
          <a:xfrm>
            <a:off x="10446289" y="1549105"/>
            <a:ext cx="4322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测试用户表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3021FE89-8368-0413-D843-1EA2A2AE5828}"/>
              </a:ext>
            </a:extLst>
          </p:cNvPr>
          <p:cNvSpPr txBox="1"/>
          <p:nvPr/>
        </p:nvSpPr>
        <p:spPr>
          <a:xfrm>
            <a:off x="290291" y="1826104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Establishment of Data Table</a:t>
            </a:r>
            <a:endParaRPr lang="en-US" sz="2400" b="1" cap="all" spc="20" dirty="0">
              <a:solidFill>
                <a:srgbClr val="16B39A"/>
              </a:solidFill>
              <a:latin typeface="Lato" panose="020F0502020204030203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C667DF2-8251-8B5D-7FA2-8B6068491756}"/>
              </a:ext>
            </a:extLst>
          </p:cNvPr>
          <p:cNvCxnSpPr/>
          <p:nvPr/>
        </p:nvCxnSpPr>
        <p:spPr>
          <a:xfrm>
            <a:off x="0" y="660095"/>
            <a:ext cx="1905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AA67D241-3AC9-54B6-BCB6-96A931C875A8}"/>
              </a:ext>
            </a:extLst>
          </p:cNvPr>
          <p:cNvSpPr txBox="1"/>
          <p:nvPr/>
        </p:nvSpPr>
        <p:spPr>
          <a:xfrm>
            <a:off x="0" y="972233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数据表的建立</a:t>
            </a:r>
            <a:endParaRPr lang="en-US" sz="5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7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BE734C-3DC5-4B3D-5C76-5ED9601A3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36073"/>
              </p:ext>
            </p:extLst>
          </p:nvPr>
        </p:nvGraphicFramePr>
        <p:xfrm>
          <a:off x="2409417" y="1828800"/>
          <a:ext cx="19834860" cy="10799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54814">
                  <a:extLst>
                    <a:ext uri="{9D8B030D-6E8A-4147-A177-3AD203B41FA5}">
                      <a16:colId xmlns:a16="http://schemas.microsoft.com/office/drawing/2014/main" val="1269491945"/>
                    </a:ext>
                  </a:extLst>
                </a:gridCol>
                <a:gridCol w="4494382">
                  <a:extLst>
                    <a:ext uri="{9D8B030D-6E8A-4147-A177-3AD203B41FA5}">
                      <a16:colId xmlns:a16="http://schemas.microsoft.com/office/drawing/2014/main" val="1702753253"/>
                    </a:ext>
                  </a:extLst>
                </a:gridCol>
                <a:gridCol w="4713164">
                  <a:extLst>
                    <a:ext uri="{9D8B030D-6E8A-4147-A177-3AD203B41FA5}">
                      <a16:colId xmlns:a16="http://schemas.microsoft.com/office/drawing/2014/main" val="474347550"/>
                    </a:ext>
                  </a:extLst>
                </a:gridCol>
                <a:gridCol w="6172500">
                  <a:extLst>
                    <a:ext uri="{9D8B030D-6E8A-4147-A177-3AD203B41FA5}">
                      <a16:colId xmlns:a16="http://schemas.microsoft.com/office/drawing/2014/main" val="2012922062"/>
                    </a:ext>
                  </a:extLst>
                </a:gridCol>
              </a:tblGrid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字段名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数据类型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约束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描述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1702287"/>
                  </a:ext>
                </a:extLst>
              </a:tr>
              <a:tr h="526047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主键、非空、自增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测试配置信息唯一标识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219155"/>
                  </a:ext>
                </a:extLst>
              </a:tr>
              <a:tr h="559841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status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tinyint(1)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 dirty="0">
                          <a:effectLst/>
                        </a:rPr>
                        <a:t> </a:t>
                      </a:r>
                      <a:r>
                        <a:rPr lang="zh-CN" altLang="en-US" sz="3200" kern="100" dirty="0">
                          <a:effectLst/>
                        </a:rPr>
                        <a:t>状态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9256134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created_at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datetime(6)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创建时间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178611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updated_at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datetime(6)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更新时间</a:t>
                      </a:r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3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900421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kind_id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varchar(32)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默认空字符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考试类别唯一标识</a:t>
                      </a:r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3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4488630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uid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varchar(32)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默认空字符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用户唯一标识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512456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 dirty="0" err="1">
                          <a:effectLst/>
                        </a:rPr>
                        <a:t>qsrecord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longtext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 dirty="0">
                          <a:effectLst/>
                        </a:rPr>
                        <a:t> </a:t>
                      </a:r>
                      <a:r>
                        <a:rPr lang="zh-CN" altLang="en-US" sz="3200" kern="100" dirty="0">
                          <a:effectLst/>
                        </a:rPr>
                        <a:t>可空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记录测试问题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0903341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asrecord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longtext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记录测试答案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0878768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aslogrecord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longtext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答题分数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297647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started_stamp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bigint(20)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测试开始时间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357430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finished_stamp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bigint(20)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非空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测试结束时间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786154"/>
                  </a:ext>
                </a:extLst>
              </a:tr>
              <a:tr h="54975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expand_time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测试花费时间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8638247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strated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tinyint(1)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测试开始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041373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finished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tinyint(1)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测试结束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5212130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correct_num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正确的数量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7161638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incorrect_num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错误的数量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0220312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total_num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总体数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119659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score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double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得分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546515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correct_list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varchar(10000)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默认空字符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正确列表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5851095"/>
                  </a:ext>
                </a:extLst>
              </a:tr>
              <a:tr h="509123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wrong_list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varchar(10000)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默认空字符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错误列表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956551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5050B1E-9B17-8D72-374F-D3E94445B811}"/>
              </a:ext>
            </a:extLst>
          </p:cNvPr>
          <p:cNvSpPr txBox="1"/>
          <p:nvPr/>
        </p:nvSpPr>
        <p:spPr>
          <a:xfrm>
            <a:off x="10299941" y="773516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用户答题状态保存表</a:t>
            </a:r>
          </a:p>
        </p:txBody>
      </p:sp>
    </p:spTree>
    <p:extLst>
      <p:ext uri="{BB962C8B-B14F-4D97-AF65-F5344CB8AC3E}">
        <p14:creationId xmlns:p14="http://schemas.microsoft.com/office/powerpoint/2010/main" val="288557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6089A1A-D54D-B21C-2868-DD2AAF6D1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815846"/>
              </p:ext>
            </p:extLst>
          </p:nvPr>
        </p:nvGraphicFramePr>
        <p:xfrm>
          <a:off x="1909096" y="2587157"/>
          <a:ext cx="20140022" cy="9745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3824">
                  <a:extLst>
                    <a:ext uri="{9D8B030D-6E8A-4147-A177-3AD203B41FA5}">
                      <a16:colId xmlns:a16="http://schemas.microsoft.com/office/drawing/2014/main" val="685191118"/>
                    </a:ext>
                  </a:extLst>
                </a:gridCol>
                <a:gridCol w="5033824">
                  <a:extLst>
                    <a:ext uri="{9D8B030D-6E8A-4147-A177-3AD203B41FA5}">
                      <a16:colId xmlns:a16="http://schemas.microsoft.com/office/drawing/2014/main" val="3975231373"/>
                    </a:ext>
                  </a:extLst>
                </a:gridCol>
                <a:gridCol w="5036187">
                  <a:extLst>
                    <a:ext uri="{9D8B030D-6E8A-4147-A177-3AD203B41FA5}">
                      <a16:colId xmlns:a16="http://schemas.microsoft.com/office/drawing/2014/main" val="1583283667"/>
                    </a:ext>
                  </a:extLst>
                </a:gridCol>
                <a:gridCol w="5036187">
                  <a:extLst>
                    <a:ext uri="{9D8B030D-6E8A-4147-A177-3AD203B41FA5}">
                      <a16:colId xmlns:a16="http://schemas.microsoft.com/office/drawing/2014/main" val="4091772937"/>
                    </a:ext>
                  </a:extLst>
                </a:gridCol>
              </a:tblGrid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字段名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数据类型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约束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描述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2005251"/>
                  </a:ext>
                </a:extLst>
              </a:tr>
              <a:tr h="758690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id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主键、非空、自增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比赛唯一标识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9115514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status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tinyint(1)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 dirty="0">
                          <a:effectLst/>
                        </a:rPr>
                        <a:t>非空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状态</a:t>
                      </a:r>
                      <a:endParaRPr lang="zh-CN" altLang="en-US" sz="3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9473043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created_at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datetime(6)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创建时间</a:t>
                      </a:r>
                      <a:endParaRPr lang="zh-CN" altLang="en-US" sz="3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2843497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kern="100">
                          <a:effectLst/>
                        </a:rPr>
                        <a:t>deadline</a:t>
                      </a:r>
                      <a:r>
                        <a:rPr lang="en-US" sz="3200" kern="100">
                          <a:effectLst/>
                        </a:rPr>
                        <a:t>_at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datetime(6)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结束时间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2550970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bank_id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Varchar(22)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默认空字符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题库唯一标识</a:t>
                      </a:r>
                      <a:r>
                        <a:rPr 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3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1766762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choice_num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选择题数量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9706046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fillinblan_num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填空题数量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7875695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bank_type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测试类型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1536093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kind_num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题型那个数量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9692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partin_num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int(11)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kern="100">
                          <a:effectLst/>
                        </a:rPr>
                        <a:t>非空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测试分区号码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8194543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bank_num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</a:rPr>
                        <a:t>varchar(40)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默认空字符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题库类型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635663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kind_num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kern="100" dirty="0">
                          <a:effectLst/>
                        </a:rPr>
                        <a:t>int</a:t>
                      </a:r>
                      <a:r>
                        <a:rPr lang="en-US" sz="3200" kern="100" dirty="0">
                          <a:effectLst/>
                        </a:rPr>
                        <a:t>(11)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默认</a:t>
                      </a:r>
                      <a:r>
                        <a:rPr lang="zh-CN" altLang="en-US" sz="2400" kern="100" dirty="0">
                          <a:effectLst/>
                        </a:rPr>
                        <a:t>为</a:t>
                      </a:r>
                      <a:r>
                        <a:rPr lang="en-US" altLang="zh-CN" sz="2400" kern="100" dirty="0">
                          <a:effectLst/>
                        </a:rPr>
                        <a:t>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考试使用次数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109847"/>
                  </a:ext>
                </a:extLst>
              </a:tr>
              <a:tr h="69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partin_num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 dirty="0">
                          <a:effectLst/>
                        </a:rPr>
                        <a:t>int(11)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默认</a:t>
                      </a:r>
                      <a:r>
                        <a:rPr lang="zh-CN" altLang="en-US" sz="2400" kern="100" dirty="0">
                          <a:effectLst/>
                        </a:rPr>
                        <a:t>为</a:t>
                      </a:r>
                      <a:r>
                        <a:rPr lang="en-US" altLang="zh-CN" sz="2400" kern="100" dirty="0">
                          <a:effectLst/>
                        </a:rPr>
                        <a:t>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828165" rtl="0" eaLnBrk="1" latinLnBrk="0" hangingPunct="1"/>
                      <a:r>
                        <a:rPr 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总答题人数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405843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F3538A5-855F-D201-9CAB-37B04B78716F}"/>
              </a:ext>
            </a:extLst>
          </p:cNvPr>
          <p:cNvSpPr txBox="1"/>
          <p:nvPr/>
        </p:nvSpPr>
        <p:spPr>
          <a:xfrm>
            <a:off x="12188825" y="87522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题表</a:t>
            </a:r>
          </a:p>
        </p:txBody>
      </p:sp>
    </p:spTree>
    <p:extLst>
      <p:ext uri="{BB962C8B-B14F-4D97-AF65-F5344CB8AC3E}">
        <p14:creationId xmlns:p14="http://schemas.microsoft.com/office/powerpoint/2010/main" val="327824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EB23A7-8BBE-D8A9-3781-95DDE7285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231765"/>
              </p:ext>
            </p:extLst>
          </p:nvPr>
        </p:nvGraphicFramePr>
        <p:xfrm>
          <a:off x="1431985" y="1466492"/>
          <a:ext cx="21928347" cy="11307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800">
                  <a:extLst>
                    <a:ext uri="{9D8B030D-6E8A-4147-A177-3AD203B41FA5}">
                      <a16:colId xmlns:a16="http://schemas.microsoft.com/office/drawing/2014/main" val="1656794007"/>
                    </a:ext>
                  </a:extLst>
                </a:gridCol>
                <a:gridCol w="4446396">
                  <a:extLst>
                    <a:ext uri="{9D8B030D-6E8A-4147-A177-3AD203B41FA5}">
                      <a16:colId xmlns:a16="http://schemas.microsoft.com/office/drawing/2014/main" val="4113530721"/>
                    </a:ext>
                  </a:extLst>
                </a:gridCol>
                <a:gridCol w="6517777">
                  <a:extLst>
                    <a:ext uri="{9D8B030D-6E8A-4147-A177-3AD203B41FA5}">
                      <a16:colId xmlns:a16="http://schemas.microsoft.com/office/drawing/2014/main" val="3861416693"/>
                    </a:ext>
                  </a:extLst>
                </a:gridCol>
                <a:gridCol w="5483374">
                  <a:extLst>
                    <a:ext uri="{9D8B030D-6E8A-4147-A177-3AD203B41FA5}">
                      <a16:colId xmlns:a16="http://schemas.microsoft.com/office/drawing/2014/main" val="3278414342"/>
                    </a:ext>
                  </a:extLst>
                </a:gridCol>
              </a:tblGrid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字段名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数据类型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约束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描述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660745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id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int(11)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主键、非空、自增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机构唯一标识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2941480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status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tinyint(1)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非空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状态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8869996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created_at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datetime(6)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非空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创建时间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9739641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updated_at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datetime(6)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非空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更新时间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3158566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email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varchar(40)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默认空字符，列值唯一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 dirty="0">
                          <a:effectLst/>
                        </a:rPr>
                        <a:t>机构邮箱</a:t>
                      </a:r>
                      <a:endParaRPr lang="zh-CN" sz="4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9463571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company_name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varchar(60)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机构名称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189893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company_description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longtext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 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机构描述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537020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company_username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varchar(32)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机构联系人姓名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502818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company_phone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varchar(16)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默认空字符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机构电话号码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341227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company_location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longtext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 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机构位置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603477"/>
                  </a:ext>
                </a:extLst>
              </a:tr>
              <a:tr h="942270"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company_type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00">
                          <a:effectLst/>
                        </a:rPr>
                        <a:t>int(11)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>
                          <a:effectLst/>
                        </a:rPr>
                        <a:t>非空</a:t>
                      </a:r>
                      <a:endParaRPr lang="zh-CN" sz="4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4000" kern="100" dirty="0">
                          <a:effectLst/>
                        </a:rPr>
                        <a:t>机构类型</a:t>
                      </a:r>
                      <a:endParaRPr lang="zh-CN" sz="4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773470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A13489-31F8-28E1-7D23-91309385325E}"/>
              </a:ext>
            </a:extLst>
          </p:cNvPr>
          <p:cNvSpPr txBox="1"/>
          <p:nvPr/>
        </p:nvSpPr>
        <p:spPr>
          <a:xfrm>
            <a:off x="11464207" y="31366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机构表</a:t>
            </a:r>
          </a:p>
        </p:txBody>
      </p:sp>
    </p:spTree>
    <p:extLst>
      <p:ext uri="{BB962C8B-B14F-4D97-AF65-F5344CB8AC3E}">
        <p14:creationId xmlns:p14="http://schemas.microsoft.com/office/powerpoint/2010/main" val="3932669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90386C4-7E80-07D8-BDD6-90C535FBB8F8}"/>
              </a:ext>
            </a:extLst>
          </p:cNvPr>
          <p:cNvSpPr txBox="1"/>
          <p:nvPr/>
        </p:nvSpPr>
        <p:spPr>
          <a:xfrm>
            <a:off x="9988211" y="1839077"/>
            <a:ext cx="5102324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/>
              <a:t>Character Design</a:t>
            </a:r>
            <a:endParaRPr lang="en-US" sz="2400" b="1" cap="all" spc="20" dirty="0">
              <a:solidFill>
                <a:srgbClr val="16B39A"/>
              </a:solidFill>
              <a:latin typeface="Lato" panose="020F050202020403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45547D-36D9-27A9-E19B-0C43C5C839F9}"/>
              </a:ext>
            </a:extLst>
          </p:cNvPr>
          <p:cNvCxnSpPr/>
          <p:nvPr/>
        </p:nvCxnSpPr>
        <p:spPr>
          <a:xfrm>
            <a:off x="11441311" y="1898293"/>
            <a:ext cx="1905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2A032DC-FCF0-8F52-F96F-A4FBEF777077}"/>
              </a:ext>
            </a:extLst>
          </p:cNvPr>
          <p:cNvSpPr txBox="1"/>
          <p:nvPr/>
        </p:nvSpPr>
        <p:spPr>
          <a:xfrm>
            <a:off x="10171312" y="802622"/>
            <a:ext cx="4736123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角色设计</a:t>
            </a:r>
            <a:endParaRPr lang="en-US" sz="5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0C5EF7-8D42-85B9-2E9D-64552968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7" y="2875532"/>
            <a:ext cx="23920476" cy="82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485675" y="8489759"/>
            <a:ext cx="2273896" cy="2307090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38706" y="5683159"/>
            <a:ext cx="2273896" cy="2307090"/>
            <a:chOff x="2285781" y="4847654"/>
            <a:chExt cx="952480" cy="966132"/>
          </a:xfrm>
        </p:grpSpPr>
        <p:sp>
          <p:nvSpPr>
            <p:cNvPr id="51" name="Oval 5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12188825" y="4204353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67740" y="5778199"/>
            <a:ext cx="5909235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数据库完整性约束</a:t>
            </a:r>
            <a:endParaRPr lang="en-AU" altLang="zh-CN" sz="5400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8823" y="6612549"/>
            <a:ext cx="5310376" cy="240062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防止不符合规范的数据进入数据库，使不符合规范的数据不能进入数据库</a:t>
            </a:r>
            <a:endParaRPr lang="en-US" altLang="zh-CN" sz="4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2075733" y="6733862"/>
            <a:ext cx="226185" cy="226244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sz="4000" dirty="0">
              <a:latin typeface="微软雅黑" panose="020B0503020204020204" pitchFamily="34" charset="-12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1026489" y="6884692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188825" y="6977603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2075733" y="9507112"/>
            <a:ext cx="226185" cy="2262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sz="4000" dirty="0">
              <a:latin typeface="微软雅黑" panose="020B0503020204020204" pitchFamily="34" charset="-122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301918" y="9657942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188825" y="9733356"/>
            <a:ext cx="0" cy="398264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065275" y="8603579"/>
            <a:ext cx="3831744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操作验证码</a:t>
            </a:r>
            <a:endParaRPr lang="en-AU" altLang="zh-CN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1443355" y="4167998"/>
            <a:ext cx="147416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873979" y="9475035"/>
            <a:ext cx="4623819" cy="240062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indent="304800"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在注册登录界面设验证码，降低机器冒充人类做暴力破解注册登录。</a:t>
            </a:r>
          </a:p>
        </p:txBody>
      </p:sp>
      <p:sp>
        <p:nvSpPr>
          <p:cNvPr id="66" name="AutoShape 12"/>
          <p:cNvSpPr>
            <a:spLocks/>
          </p:cNvSpPr>
          <p:nvPr/>
        </p:nvSpPr>
        <p:spPr bwMode="auto">
          <a:xfrm>
            <a:off x="14215637" y="9157675"/>
            <a:ext cx="841605" cy="868018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60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640ED3D-8189-BEC2-0E2D-E123F7A8792E}"/>
              </a:ext>
            </a:extLst>
          </p:cNvPr>
          <p:cNvSpPr txBox="1"/>
          <p:nvPr/>
        </p:nvSpPr>
        <p:spPr>
          <a:xfrm>
            <a:off x="16371743" y="3097334"/>
            <a:ext cx="6690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zh-CN" sz="5400" b="1" kern="10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系统安全性设计</a:t>
            </a:r>
          </a:p>
        </p:txBody>
      </p:sp>
      <p:sp>
        <p:nvSpPr>
          <p:cNvPr id="72" name="AutoShape 38"/>
          <p:cNvSpPr>
            <a:spLocks/>
          </p:cNvSpPr>
          <p:nvPr/>
        </p:nvSpPr>
        <p:spPr bwMode="auto">
          <a:xfrm>
            <a:off x="9392517" y="6468608"/>
            <a:ext cx="841605" cy="792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2" y="2850"/>
                </a:moveTo>
                <a:cubicBezTo>
                  <a:pt x="18363" y="3806"/>
                  <a:pt x="19524" y="5033"/>
                  <a:pt x="20354" y="6530"/>
                </a:cubicBezTo>
                <a:cubicBezTo>
                  <a:pt x="21184" y="8031"/>
                  <a:pt x="21599" y="9635"/>
                  <a:pt x="21599" y="11342"/>
                </a:cubicBezTo>
                <a:cubicBezTo>
                  <a:pt x="21599" y="12759"/>
                  <a:pt x="21318" y="14087"/>
                  <a:pt x="20754" y="15328"/>
                </a:cubicBezTo>
                <a:cubicBezTo>
                  <a:pt x="20184" y="16569"/>
                  <a:pt x="19415" y="17654"/>
                  <a:pt x="18433" y="18587"/>
                </a:cubicBezTo>
                <a:cubicBezTo>
                  <a:pt x="17451" y="19520"/>
                  <a:pt x="16300" y="20255"/>
                  <a:pt x="14984" y="20793"/>
                </a:cubicBezTo>
                <a:cubicBezTo>
                  <a:pt x="13669" y="21332"/>
                  <a:pt x="12269" y="21599"/>
                  <a:pt x="10775" y="21599"/>
                </a:cubicBezTo>
                <a:cubicBezTo>
                  <a:pt x="9287" y="21599"/>
                  <a:pt x="7890" y="21332"/>
                  <a:pt x="6584" y="20793"/>
                </a:cubicBezTo>
                <a:cubicBezTo>
                  <a:pt x="5278" y="20255"/>
                  <a:pt x="4136" y="19520"/>
                  <a:pt x="3160" y="18587"/>
                </a:cubicBezTo>
                <a:cubicBezTo>
                  <a:pt x="2184" y="17654"/>
                  <a:pt x="1412" y="16569"/>
                  <a:pt x="845" y="15328"/>
                </a:cubicBezTo>
                <a:cubicBezTo>
                  <a:pt x="278" y="14087"/>
                  <a:pt x="0" y="12759"/>
                  <a:pt x="0" y="11342"/>
                </a:cubicBezTo>
                <a:cubicBezTo>
                  <a:pt x="0" y="9635"/>
                  <a:pt x="415" y="8031"/>
                  <a:pt x="1245" y="6530"/>
                </a:cubicBezTo>
                <a:cubicBezTo>
                  <a:pt x="2075" y="5033"/>
                  <a:pt x="3236" y="3806"/>
                  <a:pt x="4724" y="2850"/>
                </a:cubicBezTo>
                <a:cubicBezTo>
                  <a:pt x="4839" y="2761"/>
                  <a:pt x="4975" y="2732"/>
                  <a:pt x="5130" y="2770"/>
                </a:cubicBezTo>
                <a:cubicBezTo>
                  <a:pt x="5306" y="2804"/>
                  <a:pt x="5430" y="2879"/>
                  <a:pt x="5493" y="2989"/>
                </a:cubicBezTo>
                <a:lnTo>
                  <a:pt x="6800" y="4797"/>
                </a:lnTo>
                <a:cubicBezTo>
                  <a:pt x="6896" y="4906"/>
                  <a:pt x="6927" y="5033"/>
                  <a:pt x="6887" y="5174"/>
                </a:cubicBezTo>
                <a:cubicBezTo>
                  <a:pt x="6848" y="5318"/>
                  <a:pt x="6769" y="5436"/>
                  <a:pt x="6654" y="5525"/>
                </a:cubicBezTo>
                <a:cubicBezTo>
                  <a:pt x="5630" y="6185"/>
                  <a:pt x="4833" y="7026"/>
                  <a:pt x="4269" y="8042"/>
                </a:cubicBezTo>
                <a:cubicBezTo>
                  <a:pt x="3703" y="9056"/>
                  <a:pt x="3421" y="10156"/>
                  <a:pt x="3421" y="11342"/>
                </a:cubicBezTo>
                <a:cubicBezTo>
                  <a:pt x="3421" y="12298"/>
                  <a:pt x="3612" y="13208"/>
                  <a:pt x="3993" y="14066"/>
                </a:cubicBezTo>
                <a:cubicBezTo>
                  <a:pt x="4375" y="14925"/>
                  <a:pt x="4900" y="15667"/>
                  <a:pt x="5569" y="16298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1"/>
                  <a:pt x="9769" y="18346"/>
                  <a:pt x="10772" y="18346"/>
                </a:cubicBezTo>
                <a:cubicBezTo>
                  <a:pt x="11778" y="18346"/>
                  <a:pt x="12733" y="18161"/>
                  <a:pt x="13639" y="17796"/>
                </a:cubicBezTo>
                <a:cubicBezTo>
                  <a:pt x="14542" y="17430"/>
                  <a:pt x="15333" y="16929"/>
                  <a:pt x="16009" y="16298"/>
                </a:cubicBezTo>
                <a:cubicBezTo>
                  <a:pt x="16684" y="15668"/>
                  <a:pt x="17215" y="14927"/>
                  <a:pt x="17596" y="14075"/>
                </a:cubicBezTo>
                <a:cubicBezTo>
                  <a:pt x="17978" y="13220"/>
                  <a:pt x="18169" y="12307"/>
                  <a:pt x="18169" y="11342"/>
                </a:cubicBezTo>
                <a:cubicBezTo>
                  <a:pt x="18169" y="10156"/>
                  <a:pt x="17881" y="9056"/>
                  <a:pt x="17312" y="8042"/>
                </a:cubicBezTo>
                <a:cubicBezTo>
                  <a:pt x="16742" y="7023"/>
                  <a:pt x="15951" y="6185"/>
                  <a:pt x="14933" y="5525"/>
                </a:cubicBezTo>
                <a:cubicBezTo>
                  <a:pt x="14800" y="5436"/>
                  <a:pt x="14721" y="5324"/>
                  <a:pt x="14703" y="5197"/>
                </a:cubicBezTo>
                <a:cubicBezTo>
                  <a:pt x="14663" y="5050"/>
                  <a:pt x="14693" y="4915"/>
                  <a:pt x="14787" y="4797"/>
                </a:cubicBezTo>
                <a:lnTo>
                  <a:pt x="16066" y="2989"/>
                </a:lnTo>
                <a:cubicBezTo>
                  <a:pt x="16160" y="2879"/>
                  <a:pt x="16284" y="2810"/>
                  <a:pt x="16436" y="2784"/>
                </a:cubicBezTo>
                <a:cubicBezTo>
                  <a:pt x="16593" y="2755"/>
                  <a:pt x="16739" y="2778"/>
                  <a:pt x="16872" y="2850"/>
                </a:cubicBezTo>
                <a:moveTo>
                  <a:pt x="9663" y="10778"/>
                </a:moveTo>
                <a:cubicBezTo>
                  <a:pt x="9509" y="10778"/>
                  <a:pt x="9375" y="10726"/>
                  <a:pt x="9263" y="10625"/>
                </a:cubicBezTo>
                <a:cubicBezTo>
                  <a:pt x="9154" y="10524"/>
                  <a:pt x="9096" y="10398"/>
                  <a:pt x="9096" y="10239"/>
                </a:cubicBezTo>
                <a:lnTo>
                  <a:pt x="9096" y="535"/>
                </a:lnTo>
                <a:cubicBezTo>
                  <a:pt x="9096" y="388"/>
                  <a:pt x="9151" y="264"/>
                  <a:pt x="9257" y="158"/>
                </a:cubicBezTo>
                <a:cubicBezTo>
                  <a:pt x="9363" y="48"/>
                  <a:pt x="9496" y="0"/>
                  <a:pt x="9663" y="0"/>
                </a:cubicBezTo>
                <a:lnTo>
                  <a:pt x="11942" y="0"/>
                </a:lnTo>
                <a:cubicBezTo>
                  <a:pt x="12096" y="0"/>
                  <a:pt x="12230" y="48"/>
                  <a:pt x="12339" y="158"/>
                </a:cubicBezTo>
                <a:cubicBezTo>
                  <a:pt x="12451" y="264"/>
                  <a:pt x="12509" y="388"/>
                  <a:pt x="12509" y="535"/>
                </a:cubicBezTo>
                <a:lnTo>
                  <a:pt x="12509" y="10239"/>
                </a:lnTo>
                <a:cubicBezTo>
                  <a:pt x="12509" y="10386"/>
                  <a:pt x="12454" y="10513"/>
                  <a:pt x="12348" y="10620"/>
                </a:cubicBezTo>
                <a:cubicBezTo>
                  <a:pt x="12242" y="10723"/>
                  <a:pt x="12106" y="10778"/>
                  <a:pt x="11942" y="10778"/>
                </a:cubicBezTo>
                <a:lnTo>
                  <a:pt x="9663" y="107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60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30" name="Group 44">
            <a:extLst>
              <a:ext uri="{FF2B5EF4-FFF2-40B4-BE49-F238E27FC236}">
                <a16:creationId xmlns:a16="http://schemas.microsoft.com/office/drawing/2014/main" id="{645A3DFD-635C-51F5-83F4-6C866E35F282}"/>
              </a:ext>
            </a:extLst>
          </p:cNvPr>
          <p:cNvGrpSpPr/>
          <p:nvPr/>
        </p:nvGrpSpPr>
        <p:grpSpPr>
          <a:xfrm>
            <a:off x="6567765" y="683891"/>
            <a:ext cx="13483711" cy="2079087"/>
            <a:chOff x="5988387" y="483017"/>
            <a:chExt cx="13483711" cy="2079087"/>
          </a:xfrm>
        </p:grpSpPr>
        <p:sp>
          <p:nvSpPr>
            <p:cNvPr id="34" name="TextBox 45">
              <a:extLst>
                <a:ext uri="{FF2B5EF4-FFF2-40B4-BE49-F238E27FC236}">
                  <a16:creationId xmlns:a16="http://schemas.microsoft.com/office/drawing/2014/main" id="{1345F668-4F96-F076-E8D4-00C931926A46}"/>
                </a:ext>
              </a:extLst>
            </p:cNvPr>
            <p:cNvSpPr txBox="1"/>
            <p:nvPr/>
          </p:nvSpPr>
          <p:spPr>
            <a:xfrm>
              <a:off x="5988387" y="483017"/>
              <a:ext cx="13483711" cy="1323421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我们的</a:t>
              </a:r>
              <a:r>
                <a:rPr lang="zh-CN" altLang="zh-CN" sz="80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智慧校园在线测试系统</a:t>
              </a:r>
              <a:endParaRPr lang="id-ID" sz="8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id="{F32D4BF0-BDD2-6799-77CD-CB0533A07E14}"/>
                </a:ext>
              </a:extLst>
            </p:cNvPr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1215C0BD-49DD-4AB8-F6CD-039626B0DBAB}"/>
                </a:ext>
              </a:extLst>
            </p:cNvPr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d-ID" altLang="zh-CN" sz="3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</a:t>
              </a:r>
              <a:r>
                <a:rPr lang="id-ID" altLang="zh-CN" sz="3200" b="1" dirty="0">
                  <a:solidFill>
                    <a:schemeClr val="accent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Solution</a:t>
              </a:r>
              <a:endParaRPr lang="en-US" sz="3100" dirty="0">
                <a:solidFill>
                  <a:schemeClr val="accent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32" grpId="0" animBg="1"/>
      <p:bldP spid="36" grpId="0"/>
      <p:bldP spid="63" grpId="0"/>
      <p:bldP spid="66" grpId="0" animBg="1"/>
      <p:bldP spid="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535240" y="4290533"/>
            <a:ext cx="2273896" cy="2307090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88271" y="1483933"/>
            <a:ext cx="2273896" cy="2307090"/>
            <a:chOff x="2285781" y="4847654"/>
            <a:chExt cx="952480" cy="966132"/>
          </a:xfrm>
        </p:grpSpPr>
        <p:sp>
          <p:nvSpPr>
            <p:cNvPr id="51" name="Oval 5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12238390" y="5127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42833" y="1558061"/>
            <a:ext cx="3139247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邮箱验证</a:t>
            </a:r>
            <a:endParaRPr lang="en-AU" altLang="zh-CN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0831" y="2392411"/>
            <a:ext cx="4369072" cy="240062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indent="266700"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为防止暴力注册多个账号，注册后通过邮箱验证才可注册成功。</a:t>
            </a:r>
          </a:p>
        </p:txBody>
      </p:sp>
      <p:sp>
        <p:nvSpPr>
          <p:cNvPr id="23" name="Oval 22"/>
          <p:cNvSpPr/>
          <p:nvPr/>
        </p:nvSpPr>
        <p:spPr>
          <a:xfrm>
            <a:off x="12125298" y="2534636"/>
            <a:ext cx="226185" cy="22624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1076054" y="268546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238390" y="2778377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2125298" y="5307886"/>
            <a:ext cx="226185" cy="226244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351483" y="545871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275076" y="4404353"/>
            <a:ext cx="3714725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en-US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CSRF</a:t>
            </a:r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校验</a:t>
            </a:r>
            <a:endParaRPr lang="en-AU" altLang="zh-CN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923544" y="5275809"/>
            <a:ext cx="6307805" cy="350861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indent="266700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第一次响应来自某个客户端的请求时，会在服务器端随机生成一个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token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，把这个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token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放在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Cookie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里。然后每次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POST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请求都会带上这个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3540907" y="9856605"/>
            <a:ext cx="2273896" cy="2307090"/>
            <a:chOff x="2285781" y="4847654"/>
            <a:chExt cx="952480" cy="966132"/>
          </a:xfrm>
        </p:grpSpPr>
        <p:sp>
          <p:nvSpPr>
            <p:cNvPr id="46" name="Oval 45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93937" y="7050005"/>
            <a:ext cx="2273896" cy="2307090"/>
            <a:chOff x="2285781" y="4847654"/>
            <a:chExt cx="952480" cy="966132"/>
          </a:xfrm>
        </p:grpSpPr>
        <p:sp>
          <p:nvSpPr>
            <p:cNvPr id="49" name="Oval 4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5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12244057" y="5571199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01169" y="7124133"/>
            <a:ext cx="3139247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密码加密</a:t>
            </a:r>
            <a:endParaRPr lang="en-AU" altLang="zh-CN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3008" y="8344449"/>
            <a:ext cx="4369072" cy="2954619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PBKDF2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算法与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SHA256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哈希值一起使用，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SHA256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哈希是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NIST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推荐的密码拉伸机制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130964" y="8100708"/>
            <a:ext cx="226185" cy="226244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1081720" y="8251538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2244057" y="8344449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2130964" y="10873958"/>
            <a:ext cx="226185" cy="226244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2357150" y="11024788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5958633" y="9795910"/>
            <a:ext cx="452424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机构注册验证</a:t>
            </a:r>
            <a:endParaRPr lang="id-ID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929211" y="10841881"/>
            <a:ext cx="7445137" cy="2125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700"/>
              </a:spcBef>
              <a:defRPr/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只有在允许注册为邮箱才可注册为机构用户，并且同一个邮箱无法重复注册</a:t>
            </a:r>
            <a:endParaRPr lang="es-ES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12238390" y="11159183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utoShape 82"/>
          <p:cNvSpPr>
            <a:spLocks/>
          </p:cNvSpPr>
          <p:nvPr/>
        </p:nvSpPr>
        <p:spPr bwMode="auto">
          <a:xfrm>
            <a:off x="9419425" y="2223072"/>
            <a:ext cx="844982" cy="792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6" name="AutoShape 19"/>
          <p:cNvSpPr>
            <a:spLocks/>
          </p:cNvSpPr>
          <p:nvPr/>
        </p:nvSpPr>
        <p:spPr bwMode="auto">
          <a:xfrm>
            <a:off x="14285981" y="10571049"/>
            <a:ext cx="841605" cy="789106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7" name="AutoShape 20"/>
          <p:cNvSpPr>
            <a:spLocks/>
          </p:cNvSpPr>
          <p:nvPr/>
        </p:nvSpPr>
        <p:spPr bwMode="auto">
          <a:xfrm>
            <a:off x="9419425" y="7816585"/>
            <a:ext cx="844982" cy="78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1" name="AutoShape 43"/>
          <p:cNvSpPr>
            <a:spLocks/>
          </p:cNvSpPr>
          <p:nvPr/>
        </p:nvSpPr>
        <p:spPr bwMode="auto">
          <a:xfrm>
            <a:off x="14282605" y="5002621"/>
            <a:ext cx="844982" cy="8680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8"/>
                </a:cubicBezTo>
                <a:cubicBezTo>
                  <a:pt x="21470" y="798"/>
                  <a:pt x="21599" y="1177"/>
                  <a:pt x="21599" y="1615"/>
                </a:cubicBezTo>
                <a:lnTo>
                  <a:pt x="21599" y="19984"/>
                </a:lnTo>
                <a:cubicBezTo>
                  <a:pt x="21599" y="20422"/>
                  <a:pt x="21470" y="20803"/>
                  <a:pt x="21208" y="21124"/>
                </a:cubicBezTo>
                <a:cubicBezTo>
                  <a:pt x="20948" y="21441"/>
                  <a:pt x="20632" y="21599"/>
                  <a:pt x="20263" y="21599"/>
                </a:cubicBezTo>
                <a:lnTo>
                  <a:pt x="1346" y="21599"/>
                </a:lnTo>
                <a:cubicBezTo>
                  <a:pt x="981" y="21599"/>
                  <a:pt x="663" y="21441"/>
                  <a:pt x="396" y="21124"/>
                </a:cubicBezTo>
                <a:cubicBezTo>
                  <a:pt x="132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7"/>
                  <a:pt x="132" y="798"/>
                  <a:pt x="396" y="478"/>
                </a:cubicBezTo>
                <a:cubicBezTo>
                  <a:pt x="661" y="158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0"/>
                </a:moveTo>
                <a:lnTo>
                  <a:pt x="1801" y="2170"/>
                </a:lnTo>
                <a:lnTo>
                  <a:pt x="1801" y="19440"/>
                </a:lnTo>
                <a:lnTo>
                  <a:pt x="19805" y="19440"/>
                </a:lnTo>
                <a:lnTo>
                  <a:pt x="19805" y="2170"/>
                </a:lnTo>
                <a:close/>
                <a:moveTo>
                  <a:pt x="5425" y="8662"/>
                </a:moveTo>
                <a:cubicBezTo>
                  <a:pt x="4910" y="8662"/>
                  <a:pt x="4475" y="8454"/>
                  <a:pt x="4125" y="8034"/>
                </a:cubicBezTo>
                <a:cubicBezTo>
                  <a:pt x="3770" y="7611"/>
                  <a:pt x="3598" y="7103"/>
                  <a:pt x="3598" y="6512"/>
                </a:cubicBezTo>
                <a:cubicBezTo>
                  <a:pt x="3598" y="5895"/>
                  <a:pt x="3770" y="5372"/>
                  <a:pt x="4125" y="4952"/>
                </a:cubicBezTo>
                <a:cubicBezTo>
                  <a:pt x="4477" y="4526"/>
                  <a:pt x="4910" y="4321"/>
                  <a:pt x="5425" y="4321"/>
                </a:cubicBezTo>
                <a:cubicBezTo>
                  <a:pt x="5914" y="4321"/>
                  <a:pt x="6340" y="4529"/>
                  <a:pt x="6693" y="4952"/>
                </a:cubicBezTo>
                <a:cubicBezTo>
                  <a:pt x="7045" y="5372"/>
                  <a:pt x="7219" y="5895"/>
                  <a:pt x="7219" y="6512"/>
                </a:cubicBezTo>
                <a:cubicBezTo>
                  <a:pt x="7219" y="7103"/>
                  <a:pt x="7045" y="7611"/>
                  <a:pt x="6693" y="8034"/>
                </a:cubicBezTo>
                <a:cubicBezTo>
                  <a:pt x="6340" y="8454"/>
                  <a:pt x="5914" y="8662"/>
                  <a:pt x="5425" y="8662"/>
                </a:cubicBezTo>
                <a:moveTo>
                  <a:pt x="18001" y="17287"/>
                </a:moveTo>
                <a:lnTo>
                  <a:pt x="3598" y="17287"/>
                </a:lnTo>
                <a:lnTo>
                  <a:pt x="3598" y="15810"/>
                </a:lnTo>
                <a:lnTo>
                  <a:pt x="6845" y="10745"/>
                </a:lnTo>
                <a:lnTo>
                  <a:pt x="9045" y="12942"/>
                </a:lnTo>
                <a:lnTo>
                  <a:pt x="13193" y="5387"/>
                </a:lnTo>
                <a:lnTo>
                  <a:pt x="17998" y="11350"/>
                </a:lnTo>
                <a:lnTo>
                  <a:pt x="17998" y="172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057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32" grpId="0" animBg="1"/>
      <p:bldP spid="36" grpId="0"/>
      <p:bldP spid="63" grpId="0"/>
      <p:bldP spid="56" grpId="0"/>
      <p:bldP spid="57" grpId="0"/>
      <p:bldP spid="61" grpId="0" animBg="1"/>
      <p:bldP spid="70" grpId="0" animBg="1"/>
      <p:bldP spid="72" grpId="0"/>
      <p:bldP spid="81" grpId="0"/>
      <p:bldP spid="84" grpId="0" animBg="1"/>
      <p:bldP spid="86" grpId="0" animBg="1"/>
      <p:bldP spid="87" grpId="0" animBg="1"/>
      <p:bldP spid="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535240" y="4290533"/>
            <a:ext cx="2273896" cy="2307090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88271" y="1483933"/>
            <a:ext cx="2273896" cy="2307090"/>
            <a:chOff x="2285781" y="4847654"/>
            <a:chExt cx="952480" cy="966132"/>
          </a:xfrm>
        </p:grpSpPr>
        <p:sp>
          <p:nvSpPr>
            <p:cNvPr id="51" name="Oval 5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12238390" y="5127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30795" y="1159555"/>
            <a:ext cx="617854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Superadmin</a:t>
            </a:r>
            <a:r>
              <a:rPr lang="en-US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限制</a:t>
            </a:r>
            <a:endParaRPr lang="id-ID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7764" y="2392411"/>
            <a:ext cx="4642139" cy="240062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对管理用户的数据操作进行限制，不允许修改唯一标识符等字段，防止出错。</a:t>
            </a:r>
          </a:p>
        </p:txBody>
      </p:sp>
      <p:sp>
        <p:nvSpPr>
          <p:cNvPr id="23" name="Oval 22"/>
          <p:cNvSpPr/>
          <p:nvPr/>
        </p:nvSpPr>
        <p:spPr>
          <a:xfrm>
            <a:off x="12125298" y="2534636"/>
            <a:ext cx="226185" cy="2262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1076054" y="268546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238390" y="2778377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2125298" y="5307886"/>
            <a:ext cx="226185" cy="22624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351483" y="545871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030969" y="4355601"/>
            <a:ext cx="3139247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异常捕获</a:t>
            </a:r>
            <a:endParaRPr lang="id-ID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923544" y="5275809"/>
            <a:ext cx="4650455" cy="184662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在视图函数中使用大量的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try except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语法，对异常进行捕获：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3540907" y="9856605"/>
            <a:ext cx="2273896" cy="2307090"/>
            <a:chOff x="2285781" y="4847654"/>
            <a:chExt cx="952480" cy="966132"/>
          </a:xfrm>
        </p:grpSpPr>
        <p:sp>
          <p:nvSpPr>
            <p:cNvPr id="46" name="Oval 45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5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93937" y="7050005"/>
            <a:ext cx="2273896" cy="2307090"/>
            <a:chOff x="2285781" y="4847654"/>
            <a:chExt cx="952480" cy="966132"/>
          </a:xfrm>
        </p:grpSpPr>
        <p:sp>
          <p:nvSpPr>
            <p:cNvPr id="49" name="Oval 4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12244057" y="5571199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47151" y="6963412"/>
            <a:ext cx="3831743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主备数据库</a:t>
            </a:r>
            <a:endParaRPr lang="id-ID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27764" y="7958483"/>
            <a:ext cx="4647805" cy="346277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700"/>
              </a:spcBef>
              <a:defRPr/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数据库一主一备指的是设置两个存储数据的数据库，一个是主数据库，一个是备用数据库</a:t>
            </a:r>
            <a:endParaRPr lang="es-ES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130964" y="8100708"/>
            <a:ext cx="226185" cy="226244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1081720" y="8251538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2244057" y="8344449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2130964" y="10873958"/>
            <a:ext cx="226185" cy="226244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2357150" y="11024788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6025637" y="9922165"/>
            <a:ext cx="287475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保存</a:t>
            </a:r>
            <a:r>
              <a:rPr lang="en-US" altLang="zh-CN" sz="54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log</a:t>
            </a:r>
            <a:endParaRPr lang="id-ID" sz="54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929211" y="10841881"/>
            <a:ext cx="4644787" cy="1292625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保存错误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文件，便于系统的维护：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2238390" y="11159183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utoShape 18"/>
          <p:cNvSpPr>
            <a:spLocks/>
          </p:cNvSpPr>
          <p:nvPr/>
        </p:nvSpPr>
        <p:spPr bwMode="auto">
          <a:xfrm>
            <a:off x="9419425" y="2175181"/>
            <a:ext cx="844982" cy="78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24"/>
          <p:cNvSpPr>
            <a:spLocks/>
          </p:cNvSpPr>
          <p:nvPr/>
        </p:nvSpPr>
        <p:spPr bwMode="auto">
          <a:xfrm>
            <a:off x="9268411" y="7773357"/>
            <a:ext cx="1153444" cy="868018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21333" y="9359"/>
                </a:moveTo>
                <a:cubicBezTo>
                  <a:pt x="21511" y="9815"/>
                  <a:pt x="21599" y="10303"/>
                  <a:pt x="21597" y="10814"/>
                </a:cubicBezTo>
                <a:cubicBezTo>
                  <a:pt x="21592" y="11336"/>
                  <a:pt x="21504" y="11810"/>
                  <a:pt x="21333" y="12240"/>
                </a:cubicBezTo>
                <a:cubicBezTo>
                  <a:pt x="20706" y="13728"/>
                  <a:pt x="20002" y="15055"/>
                  <a:pt x="19216" y="16223"/>
                </a:cubicBezTo>
                <a:cubicBezTo>
                  <a:pt x="18433" y="17388"/>
                  <a:pt x="17594" y="18369"/>
                  <a:pt x="16701" y="19163"/>
                </a:cubicBezTo>
                <a:cubicBezTo>
                  <a:pt x="15805" y="19953"/>
                  <a:pt x="14863" y="20560"/>
                  <a:pt x="13869" y="20975"/>
                </a:cubicBezTo>
                <a:cubicBezTo>
                  <a:pt x="12878" y="21390"/>
                  <a:pt x="11855" y="21599"/>
                  <a:pt x="10801" y="21599"/>
                </a:cubicBezTo>
                <a:cubicBezTo>
                  <a:pt x="9763" y="21599"/>
                  <a:pt x="8748" y="21390"/>
                  <a:pt x="7754" y="20975"/>
                </a:cubicBezTo>
                <a:cubicBezTo>
                  <a:pt x="6763" y="20560"/>
                  <a:pt x="5814" y="19950"/>
                  <a:pt x="4908" y="19145"/>
                </a:cubicBezTo>
                <a:cubicBezTo>
                  <a:pt x="4003" y="18340"/>
                  <a:pt x="3156" y="17355"/>
                  <a:pt x="2373" y="16190"/>
                </a:cubicBezTo>
                <a:cubicBezTo>
                  <a:pt x="1588" y="15022"/>
                  <a:pt x="895" y="13706"/>
                  <a:pt x="293" y="12240"/>
                </a:cubicBezTo>
                <a:cubicBezTo>
                  <a:pt x="97" y="11806"/>
                  <a:pt x="0" y="11332"/>
                  <a:pt x="0" y="10814"/>
                </a:cubicBezTo>
                <a:cubicBezTo>
                  <a:pt x="0" y="10300"/>
                  <a:pt x="97" y="9815"/>
                  <a:pt x="293" y="9359"/>
                </a:cubicBezTo>
                <a:cubicBezTo>
                  <a:pt x="902" y="7889"/>
                  <a:pt x="1597" y="6577"/>
                  <a:pt x="2378" y="5416"/>
                </a:cubicBezTo>
                <a:cubicBezTo>
                  <a:pt x="3159" y="4255"/>
                  <a:pt x="4003" y="3270"/>
                  <a:pt x="4908" y="2462"/>
                </a:cubicBezTo>
                <a:cubicBezTo>
                  <a:pt x="5814" y="1653"/>
                  <a:pt x="6761" y="1039"/>
                  <a:pt x="7749" y="624"/>
                </a:cubicBezTo>
                <a:cubicBezTo>
                  <a:pt x="8738" y="205"/>
                  <a:pt x="9753" y="0"/>
                  <a:pt x="10801" y="0"/>
                </a:cubicBezTo>
                <a:cubicBezTo>
                  <a:pt x="11855" y="0"/>
                  <a:pt x="12878" y="205"/>
                  <a:pt x="13869" y="624"/>
                </a:cubicBezTo>
                <a:cubicBezTo>
                  <a:pt x="14863" y="1039"/>
                  <a:pt x="15805" y="1646"/>
                  <a:pt x="16701" y="2443"/>
                </a:cubicBezTo>
                <a:cubicBezTo>
                  <a:pt x="17594" y="3244"/>
                  <a:pt x="18433" y="4222"/>
                  <a:pt x="19216" y="5383"/>
                </a:cubicBezTo>
                <a:cubicBezTo>
                  <a:pt x="20002" y="6544"/>
                  <a:pt x="20706" y="7863"/>
                  <a:pt x="21333" y="9359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5"/>
                </a:cubicBezTo>
                <a:cubicBezTo>
                  <a:pt x="14332" y="17939"/>
                  <a:pt x="15142" y="17399"/>
                  <a:pt x="15908" y="16708"/>
                </a:cubicBezTo>
                <a:cubicBezTo>
                  <a:pt x="16674" y="16014"/>
                  <a:pt x="17383" y="15165"/>
                  <a:pt x="18039" y="14155"/>
                </a:cubicBezTo>
                <a:cubicBezTo>
                  <a:pt x="18697" y="13148"/>
                  <a:pt x="19282" y="12027"/>
                  <a:pt x="19798" y="10796"/>
                </a:cubicBezTo>
                <a:cubicBezTo>
                  <a:pt x="19172" y="9282"/>
                  <a:pt x="18440" y="7955"/>
                  <a:pt x="17601" y="6812"/>
                </a:cubicBezTo>
                <a:cubicBezTo>
                  <a:pt x="16762" y="5670"/>
                  <a:pt x="15839" y="4751"/>
                  <a:pt x="14831" y="4060"/>
                </a:cubicBezTo>
                <a:cubicBezTo>
                  <a:pt x="15230" y="4751"/>
                  <a:pt x="15538" y="5534"/>
                  <a:pt x="15761" y="6401"/>
                </a:cubicBezTo>
                <a:cubicBezTo>
                  <a:pt x="15984" y="7264"/>
                  <a:pt x="16096" y="8205"/>
                  <a:pt x="16096" y="9216"/>
                </a:cubicBezTo>
                <a:cubicBezTo>
                  <a:pt x="16096" y="10340"/>
                  <a:pt x="15957" y="11387"/>
                  <a:pt x="15680" y="12361"/>
                </a:cubicBezTo>
                <a:cubicBezTo>
                  <a:pt x="15404" y="13339"/>
                  <a:pt x="15017" y="14195"/>
                  <a:pt x="14520" y="14941"/>
                </a:cubicBezTo>
                <a:cubicBezTo>
                  <a:pt x="14023" y="15683"/>
                  <a:pt x="13448" y="16271"/>
                  <a:pt x="12793" y="16690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4" y="17326"/>
                  <a:pt x="9247" y="17113"/>
                  <a:pt x="8598" y="16690"/>
                </a:cubicBezTo>
                <a:cubicBezTo>
                  <a:pt x="7950" y="16271"/>
                  <a:pt x="7380" y="15683"/>
                  <a:pt x="6883" y="14941"/>
                </a:cubicBezTo>
                <a:cubicBezTo>
                  <a:pt x="6386" y="14195"/>
                  <a:pt x="6000" y="13339"/>
                  <a:pt x="5723" y="12361"/>
                </a:cubicBezTo>
                <a:cubicBezTo>
                  <a:pt x="5444" y="11387"/>
                  <a:pt x="5307" y="10340"/>
                  <a:pt x="5307" y="9216"/>
                </a:cubicBezTo>
                <a:cubicBezTo>
                  <a:pt x="5307" y="8301"/>
                  <a:pt x="5405" y="7426"/>
                  <a:pt x="5606" y="6603"/>
                </a:cubicBezTo>
                <a:cubicBezTo>
                  <a:pt x="5804" y="5776"/>
                  <a:pt x="6071" y="5023"/>
                  <a:pt x="6408" y="4339"/>
                </a:cubicBezTo>
                <a:cubicBezTo>
                  <a:pt x="5496" y="5034"/>
                  <a:pt x="4644" y="5927"/>
                  <a:pt x="3861" y="7026"/>
                </a:cubicBezTo>
                <a:cubicBezTo>
                  <a:pt x="3075" y="8121"/>
                  <a:pt x="2390" y="9381"/>
                  <a:pt x="1803" y="10796"/>
                </a:cubicBezTo>
                <a:cubicBezTo>
                  <a:pt x="2319" y="12016"/>
                  <a:pt x="2902" y="13133"/>
                  <a:pt x="3555" y="14147"/>
                </a:cubicBezTo>
                <a:cubicBezTo>
                  <a:pt x="4208" y="15165"/>
                  <a:pt x="4918" y="16014"/>
                  <a:pt x="5689" y="16708"/>
                </a:cubicBezTo>
                <a:cubicBezTo>
                  <a:pt x="6457" y="17399"/>
                  <a:pt x="7270" y="17940"/>
                  <a:pt x="8124" y="18325"/>
                </a:cubicBezTo>
                <a:cubicBezTo>
                  <a:pt x="8980" y="18719"/>
                  <a:pt x="9871" y="18906"/>
                  <a:pt x="10801" y="18906"/>
                </a:cubicBezTo>
                <a:moveTo>
                  <a:pt x="10695" y="3953"/>
                </a:moveTo>
                <a:cubicBezTo>
                  <a:pt x="10218" y="3953"/>
                  <a:pt x="9763" y="4089"/>
                  <a:pt x="9330" y="4365"/>
                </a:cubicBezTo>
                <a:cubicBezTo>
                  <a:pt x="8897" y="4644"/>
                  <a:pt x="8525" y="5015"/>
                  <a:pt x="8217" y="5486"/>
                </a:cubicBezTo>
                <a:cubicBezTo>
                  <a:pt x="7908" y="5953"/>
                  <a:pt x="7661" y="6511"/>
                  <a:pt x="7475" y="7165"/>
                </a:cubicBezTo>
                <a:cubicBezTo>
                  <a:pt x="7287" y="7816"/>
                  <a:pt x="7191" y="8495"/>
                  <a:pt x="7191" y="9216"/>
                </a:cubicBezTo>
                <a:cubicBezTo>
                  <a:pt x="7191" y="9484"/>
                  <a:pt x="7257" y="9715"/>
                  <a:pt x="7385" y="9918"/>
                </a:cubicBezTo>
                <a:cubicBezTo>
                  <a:pt x="7514" y="10120"/>
                  <a:pt x="7678" y="10215"/>
                  <a:pt x="7872" y="10215"/>
                </a:cubicBezTo>
                <a:cubicBezTo>
                  <a:pt x="8067" y="10215"/>
                  <a:pt x="8226" y="10116"/>
                  <a:pt x="8351" y="9910"/>
                </a:cubicBezTo>
                <a:cubicBezTo>
                  <a:pt x="8478" y="9701"/>
                  <a:pt x="8540" y="9473"/>
                  <a:pt x="8540" y="9216"/>
                </a:cubicBezTo>
                <a:cubicBezTo>
                  <a:pt x="8540" y="8301"/>
                  <a:pt x="8750" y="7533"/>
                  <a:pt x="9166" y="6912"/>
                </a:cubicBezTo>
                <a:cubicBezTo>
                  <a:pt x="9585" y="6287"/>
                  <a:pt x="10094" y="5978"/>
                  <a:pt x="10695" y="5978"/>
                </a:cubicBezTo>
                <a:cubicBezTo>
                  <a:pt x="10891" y="5978"/>
                  <a:pt x="11053" y="5872"/>
                  <a:pt x="11182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2" y="4233"/>
                </a:cubicBezTo>
                <a:cubicBezTo>
                  <a:pt x="11053" y="4045"/>
                  <a:pt x="10891" y="3953"/>
                  <a:pt x="10695" y="395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4" name="AutoShape 76"/>
          <p:cNvSpPr>
            <a:spLocks/>
          </p:cNvSpPr>
          <p:nvPr/>
        </p:nvSpPr>
        <p:spPr bwMode="auto">
          <a:xfrm>
            <a:off x="14260524" y="5019811"/>
            <a:ext cx="844982" cy="78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12292" y="0"/>
                  <a:pt x="13696" y="342"/>
                  <a:pt x="15004" y="1019"/>
                </a:cubicBezTo>
                <a:cubicBezTo>
                  <a:pt x="16315" y="1698"/>
                  <a:pt x="17460" y="2628"/>
                  <a:pt x="18441" y="3806"/>
                </a:cubicBezTo>
                <a:cubicBezTo>
                  <a:pt x="19420" y="4981"/>
                  <a:pt x="20193" y="6354"/>
                  <a:pt x="20755" y="7923"/>
                </a:cubicBezTo>
                <a:cubicBezTo>
                  <a:pt x="21319" y="9498"/>
                  <a:pt x="21599" y="11174"/>
                  <a:pt x="21599" y="12956"/>
                </a:cubicBezTo>
                <a:cubicBezTo>
                  <a:pt x="21599" y="13673"/>
                  <a:pt x="21544" y="14402"/>
                  <a:pt x="21434" y="15147"/>
                </a:cubicBezTo>
                <a:cubicBezTo>
                  <a:pt x="21321" y="15893"/>
                  <a:pt x="21160" y="16624"/>
                  <a:pt x="20952" y="17338"/>
                </a:cubicBezTo>
                <a:cubicBezTo>
                  <a:pt x="20740" y="18058"/>
                  <a:pt x="20476" y="18743"/>
                  <a:pt x="20162" y="19403"/>
                </a:cubicBezTo>
                <a:cubicBezTo>
                  <a:pt x="19850" y="20056"/>
                  <a:pt x="19497" y="20655"/>
                  <a:pt x="19106" y="21199"/>
                </a:cubicBezTo>
                <a:cubicBezTo>
                  <a:pt x="18931" y="21467"/>
                  <a:pt x="18703" y="21599"/>
                  <a:pt x="18429" y="21599"/>
                </a:cubicBezTo>
                <a:lnTo>
                  <a:pt x="3170" y="21599"/>
                </a:lnTo>
                <a:cubicBezTo>
                  <a:pt x="2887" y="21599"/>
                  <a:pt x="2661" y="21467"/>
                  <a:pt x="2493" y="21199"/>
                </a:cubicBezTo>
                <a:cubicBezTo>
                  <a:pt x="2088" y="20655"/>
                  <a:pt x="1730" y="20056"/>
                  <a:pt x="1425" y="19403"/>
                </a:cubicBezTo>
                <a:cubicBezTo>
                  <a:pt x="1118" y="18743"/>
                  <a:pt x="859" y="18058"/>
                  <a:pt x="650" y="17338"/>
                </a:cubicBezTo>
                <a:cubicBezTo>
                  <a:pt x="439" y="16624"/>
                  <a:pt x="278" y="15893"/>
                  <a:pt x="165" y="15147"/>
                </a:cubicBezTo>
                <a:cubicBezTo>
                  <a:pt x="55" y="14402"/>
                  <a:pt x="0" y="13673"/>
                  <a:pt x="0" y="12956"/>
                </a:cubicBezTo>
                <a:cubicBezTo>
                  <a:pt x="0" y="11162"/>
                  <a:pt x="280" y="9487"/>
                  <a:pt x="844" y="7917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8"/>
                  <a:pt x="5284" y="1698"/>
                  <a:pt x="6595" y="1019"/>
                </a:cubicBezTo>
                <a:cubicBezTo>
                  <a:pt x="7903" y="342"/>
                  <a:pt x="9304" y="0"/>
                  <a:pt x="10800" y="0"/>
                </a:cubicBezTo>
                <a:moveTo>
                  <a:pt x="3148" y="14571"/>
                </a:moveTo>
                <a:cubicBezTo>
                  <a:pt x="3523" y="14571"/>
                  <a:pt x="3842" y="14413"/>
                  <a:pt x="4101" y="14099"/>
                </a:cubicBezTo>
                <a:cubicBezTo>
                  <a:pt x="4360" y="13791"/>
                  <a:pt x="4492" y="13408"/>
                  <a:pt x="4492" y="12956"/>
                </a:cubicBezTo>
                <a:cubicBezTo>
                  <a:pt x="4492" y="12507"/>
                  <a:pt x="4360" y="12127"/>
                  <a:pt x="4096" y="11822"/>
                </a:cubicBezTo>
                <a:cubicBezTo>
                  <a:pt x="3832" y="11511"/>
                  <a:pt x="3516" y="11358"/>
                  <a:pt x="3148" y="11358"/>
                </a:cubicBezTo>
                <a:cubicBezTo>
                  <a:pt x="2772" y="11358"/>
                  <a:pt x="2455" y="11511"/>
                  <a:pt x="2200" y="11822"/>
                </a:cubicBezTo>
                <a:cubicBezTo>
                  <a:pt x="1943" y="12127"/>
                  <a:pt x="1814" y="12507"/>
                  <a:pt x="1814" y="12956"/>
                </a:cubicBezTo>
                <a:cubicBezTo>
                  <a:pt x="1814" y="13408"/>
                  <a:pt x="1943" y="13791"/>
                  <a:pt x="2200" y="14099"/>
                </a:cubicBezTo>
                <a:cubicBezTo>
                  <a:pt x="2455" y="14413"/>
                  <a:pt x="2772" y="14571"/>
                  <a:pt x="3148" y="14571"/>
                </a:cubicBezTo>
                <a:moveTo>
                  <a:pt x="5388" y="8105"/>
                </a:moveTo>
                <a:cubicBezTo>
                  <a:pt x="5762" y="8105"/>
                  <a:pt x="6086" y="7943"/>
                  <a:pt x="6352" y="7621"/>
                </a:cubicBezTo>
                <a:cubicBezTo>
                  <a:pt x="6621" y="7301"/>
                  <a:pt x="6756" y="6915"/>
                  <a:pt x="6756" y="6466"/>
                </a:cubicBezTo>
                <a:cubicBezTo>
                  <a:pt x="6756" y="6014"/>
                  <a:pt x="6621" y="5634"/>
                  <a:pt x="6352" y="5326"/>
                </a:cubicBezTo>
                <a:cubicBezTo>
                  <a:pt x="6086" y="5021"/>
                  <a:pt x="5762" y="4865"/>
                  <a:pt x="5388" y="4865"/>
                </a:cubicBezTo>
                <a:cubicBezTo>
                  <a:pt x="5028" y="4865"/>
                  <a:pt x="4713" y="5021"/>
                  <a:pt x="4447" y="5326"/>
                </a:cubicBezTo>
                <a:cubicBezTo>
                  <a:pt x="4178" y="5634"/>
                  <a:pt x="4043" y="6014"/>
                  <a:pt x="4043" y="6466"/>
                </a:cubicBezTo>
                <a:cubicBezTo>
                  <a:pt x="4043" y="6915"/>
                  <a:pt x="4178" y="7301"/>
                  <a:pt x="4447" y="7621"/>
                </a:cubicBezTo>
                <a:cubicBezTo>
                  <a:pt x="4713" y="7943"/>
                  <a:pt x="5028" y="8105"/>
                  <a:pt x="5388" y="8105"/>
                </a:cubicBezTo>
                <a:moveTo>
                  <a:pt x="11995" y="15052"/>
                </a:moveTo>
                <a:cubicBezTo>
                  <a:pt x="12026" y="14923"/>
                  <a:pt x="12084" y="14672"/>
                  <a:pt x="12172" y="14292"/>
                </a:cubicBezTo>
                <a:cubicBezTo>
                  <a:pt x="12261" y="13918"/>
                  <a:pt x="12364" y="13477"/>
                  <a:pt x="12482" y="12977"/>
                </a:cubicBezTo>
                <a:cubicBezTo>
                  <a:pt x="12599" y="12475"/>
                  <a:pt x="12727" y="11954"/>
                  <a:pt x="12861" y="11404"/>
                </a:cubicBezTo>
                <a:cubicBezTo>
                  <a:pt x="12996" y="10860"/>
                  <a:pt x="13113" y="10351"/>
                  <a:pt x="13212" y="9881"/>
                </a:cubicBezTo>
                <a:cubicBezTo>
                  <a:pt x="13312" y="9415"/>
                  <a:pt x="13399" y="9009"/>
                  <a:pt x="13471" y="8669"/>
                </a:cubicBezTo>
                <a:cubicBezTo>
                  <a:pt x="13543" y="8329"/>
                  <a:pt x="13579" y="8131"/>
                  <a:pt x="13579" y="8076"/>
                </a:cubicBezTo>
                <a:cubicBezTo>
                  <a:pt x="13579" y="7869"/>
                  <a:pt x="13512" y="7681"/>
                  <a:pt x="13379" y="7526"/>
                </a:cubicBezTo>
                <a:cubicBezTo>
                  <a:pt x="13245" y="7371"/>
                  <a:pt x="13089" y="7293"/>
                  <a:pt x="12914" y="7293"/>
                </a:cubicBezTo>
                <a:cubicBezTo>
                  <a:pt x="12760" y="7293"/>
                  <a:pt x="12624" y="7345"/>
                  <a:pt x="12506" y="7457"/>
                </a:cubicBezTo>
                <a:cubicBezTo>
                  <a:pt x="12386" y="7566"/>
                  <a:pt x="12304" y="7710"/>
                  <a:pt x="12259" y="7886"/>
                </a:cubicBezTo>
                <a:lnTo>
                  <a:pt x="10706" y="14598"/>
                </a:lnTo>
                <a:cubicBezTo>
                  <a:pt x="10408" y="14618"/>
                  <a:pt x="10125" y="14695"/>
                  <a:pt x="9856" y="14839"/>
                </a:cubicBezTo>
                <a:cubicBezTo>
                  <a:pt x="9590" y="14983"/>
                  <a:pt x="9357" y="15173"/>
                  <a:pt x="9163" y="15418"/>
                </a:cubicBezTo>
                <a:cubicBezTo>
                  <a:pt x="8966" y="15663"/>
                  <a:pt x="8812" y="15945"/>
                  <a:pt x="8702" y="16265"/>
                </a:cubicBezTo>
                <a:cubicBezTo>
                  <a:pt x="8591" y="16587"/>
                  <a:pt x="8536" y="16927"/>
                  <a:pt x="8536" y="17284"/>
                </a:cubicBezTo>
                <a:cubicBezTo>
                  <a:pt x="8536" y="18038"/>
                  <a:pt x="8755" y="18677"/>
                  <a:pt x="9196" y="19198"/>
                </a:cubicBezTo>
                <a:cubicBezTo>
                  <a:pt x="9638" y="19725"/>
                  <a:pt x="10171" y="19987"/>
                  <a:pt x="10799" y="19987"/>
                </a:cubicBezTo>
                <a:cubicBezTo>
                  <a:pt x="11428" y="19987"/>
                  <a:pt x="11961" y="19725"/>
                  <a:pt x="12403" y="19198"/>
                </a:cubicBezTo>
                <a:cubicBezTo>
                  <a:pt x="12842" y="18677"/>
                  <a:pt x="13063" y="18038"/>
                  <a:pt x="13063" y="17284"/>
                </a:cubicBezTo>
                <a:cubicBezTo>
                  <a:pt x="13063" y="16835"/>
                  <a:pt x="12962" y="16417"/>
                  <a:pt x="12763" y="16031"/>
                </a:cubicBezTo>
                <a:cubicBezTo>
                  <a:pt x="12564" y="15645"/>
                  <a:pt x="12307" y="15320"/>
                  <a:pt x="11995" y="15052"/>
                </a:cubicBezTo>
                <a:moveTo>
                  <a:pt x="10800" y="2176"/>
                </a:moveTo>
                <a:cubicBezTo>
                  <a:pt x="10425" y="2176"/>
                  <a:pt x="10106" y="2335"/>
                  <a:pt x="9847" y="2646"/>
                </a:cubicBezTo>
                <a:cubicBezTo>
                  <a:pt x="9585" y="2960"/>
                  <a:pt x="9456" y="3343"/>
                  <a:pt x="9456" y="3792"/>
                </a:cubicBezTo>
                <a:cubicBezTo>
                  <a:pt x="9456" y="4241"/>
                  <a:pt x="9585" y="4621"/>
                  <a:pt x="9847" y="4926"/>
                </a:cubicBezTo>
                <a:cubicBezTo>
                  <a:pt x="10106" y="5237"/>
                  <a:pt x="10425" y="5390"/>
                  <a:pt x="10800" y="5390"/>
                </a:cubicBezTo>
                <a:cubicBezTo>
                  <a:pt x="11174" y="5390"/>
                  <a:pt x="11493" y="5237"/>
                  <a:pt x="11752" y="4926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2" y="2646"/>
                </a:cubicBezTo>
                <a:cubicBezTo>
                  <a:pt x="11493" y="2335"/>
                  <a:pt x="11174" y="2176"/>
                  <a:pt x="10800" y="2176"/>
                </a:cubicBezTo>
                <a:moveTo>
                  <a:pt x="14844" y="6466"/>
                </a:moveTo>
                <a:cubicBezTo>
                  <a:pt x="14844" y="6916"/>
                  <a:pt x="14978" y="7299"/>
                  <a:pt x="15247" y="7609"/>
                </a:cubicBezTo>
                <a:cubicBezTo>
                  <a:pt x="15513" y="7920"/>
                  <a:pt x="15835" y="8076"/>
                  <a:pt x="16212" y="8076"/>
                </a:cubicBezTo>
                <a:cubicBezTo>
                  <a:pt x="16586" y="8076"/>
                  <a:pt x="16903" y="7920"/>
                  <a:pt x="17164" y="7609"/>
                </a:cubicBezTo>
                <a:cubicBezTo>
                  <a:pt x="17426" y="7299"/>
                  <a:pt x="17555" y="6915"/>
                  <a:pt x="17555" y="6466"/>
                </a:cubicBezTo>
                <a:cubicBezTo>
                  <a:pt x="17555" y="6014"/>
                  <a:pt x="17426" y="5634"/>
                  <a:pt x="17164" y="5326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3" y="5021"/>
                  <a:pt x="15247" y="5326"/>
                </a:cubicBezTo>
                <a:cubicBezTo>
                  <a:pt x="14978" y="5634"/>
                  <a:pt x="14844" y="6014"/>
                  <a:pt x="14844" y="6466"/>
                </a:cubicBezTo>
                <a:moveTo>
                  <a:pt x="18451" y="14571"/>
                </a:moveTo>
                <a:cubicBezTo>
                  <a:pt x="18828" y="14571"/>
                  <a:pt x="19142" y="14413"/>
                  <a:pt x="19399" y="14099"/>
                </a:cubicBezTo>
                <a:cubicBezTo>
                  <a:pt x="19656" y="13791"/>
                  <a:pt x="19785" y="13408"/>
                  <a:pt x="19785" y="12956"/>
                </a:cubicBezTo>
                <a:cubicBezTo>
                  <a:pt x="19785" y="12507"/>
                  <a:pt x="19655" y="12127"/>
                  <a:pt x="19399" y="11822"/>
                </a:cubicBezTo>
                <a:cubicBezTo>
                  <a:pt x="19142" y="11511"/>
                  <a:pt x="18828" y="11358"/>
                  <a:pt x="18451" y="11358"/>
                </a:cubicBezTo>
                <a:cubicBezTo>
                  <a:pt x="18076" y="11358"/>
                  <a:pt x="17757" y="11511"/>
                  <a:pt x="17498" y="11822"/>
                </a:cubicBezTo>
                <a:cubicBezTo>
                  <a:pt x="17236" y="12127"/>
                  <a:pt x="17107" y="12507"/>
                  <a:pt x="17107" y="12956"/>
                </a:cubicBezTo>
                <a:cubicBezTo>
                  <a:pt x="17107" y="13408"/>
                  <a:pt x="17236" y="13791"/>
                  <a:pt x="17498" y="14099"/>
                </a:cubicBezTo>
                <a:cubicBezTo>
                  <a:pt x="17757" y="14413"/>
                  <a:pt x="18076" y="14571"/>
                  <a:pt x="18451" y="145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4" name="AutoShape 123"/>
          <p:cNvSpPr>
            <a:spLocks/>
          </p:cNvSpPr>
          <p:nvPr/>
        </p:nvSpPr>
        <p:spPr bwMode="auto">
          <a:xfrm>
            <a:off x="14263900" y="10590779"/>
            <a:ext cx="841605" cy="8680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44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32" grpId="0" animBg="1"/>
      <p:bldP spid="36" grpId="0"/>
      <p:bldP spid="63" grpId="0"/>
      <p:bldP spid="56" grpId="0"/>
      <p:bldP spid="57" grpId="0"/>
      <p:bldP spid="61" grpId="0" animBg="1"/>
      <p:bldP spid="70" grpId="0" animBg="1"/>
      <p:bldP spid="72" grpId="0"/>
      <p:bldP spid="81" grpId="0"/>
      <p:bldP spid="40" grpId="0" animBg="1"/>
      <p:bldP spid="42" grpId="0" animBg="1"/>
      <p:bldP spid="44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4175425" y="1782"/>
            <a:ext cx="38536168" cy="14142544"/>
            <a:chOff x="-7089559" y="-2"/>
            <a:chExt cx="19273103" cy="707311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4" y="-2"/>
              <a:ext cx="12166660" cy="7035802"/>
            </a:xfrm>
            <a:prstGeom prst="rect">
              <a:avLst/>
            </a:prstGeom>
          </p:spPr>
        </p:pic>
        <p:sp>
          <p:nvSpPr>
            <p:cNvPr id="3" name="梯形 2"/>
            <p:cNvSpPr/>
            <p:nvPr/>
          </p:nvSpPr>
          <p:spPr bwMode="auto">
            <a:xfrm>
              <a:off x="-7089559" y="0"/>
              <a:ext cx="16226211" cy="7073112"/>
            </a:xfrm>
            <a:prstGeom prst="trapezoid">
              <a:avLst>
                <a:gd name="adj" fmla="val 83372"/>
              </a:avLst>
            </a:prstGeom>
            <a:solidFill>
              <a:schemeClr val="bg1">
                <a:alpha val="9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32" tIns="91416" rIns="182832" bIns="91416" numCol="1" rtlCol="0" anchor="t" anchorCtr="0" compatLnSpc="1"/>
            <a:lstStyle/>
            <a:p>
              <a:pPr algn="ctr" defTabSz="1828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195" dirty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5" name="等腰三角形 14"/>
          <p:cNvSpPr/>
          <p:nvPr/>
        </p:nvSpPr>
        <p:spPr>
          <a:xfrm flipV="1">
            <a:off x="15457656" y="1784"/>
            <a:ext cx="7529617" cy="4196835"/>
          </a:xfrm>
          <a:prstGeom prst="triangle">
            <a:avLst/>
          </a:prstGeom>
          <a:solidFill>
            <a:schemeClr val="tx1">
              <a:alpha val="60000"/>
            </a:schemeClr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17" name="文本框 16"/>
          <p:cNvSpPr txBox="1"/>
          <p:nvPr/>
        </p:nvSpPr>
        <p:spPr>
          <a:xfrm>
            <a:off x="17982333" y="564575"/>
            <a:ext cx="3009956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46009" y="1973107"/>
            <a:ext cx="46853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 O N T E N T S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11231" y="2211627"/>
            <a:ext cx="4660650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3E51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764000" y="5338865"/>
            <a:ext cx="4344516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3E51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分工合作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423393" y="8588521"/>
            <a:ext cx="5074570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3E51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016567" y="12079644"/>
            <a:ext cx="4344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3E51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782593" y="1879570"/>
            <a:ext cx="8860267" cy="11641548"/>
            <a:chOff x="207347" y="863650"/>
            <a:chExt cx="3571879" cy="4220548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37" name="菱形 36"/>
            <p:cNvSpPr/>
            <p:nvPr/>
          </p:nvSpPr>
          <p:spPr>
            <a:xfrm>
              <a:off x="207347" y="863650"/>
              <a:ext cx="610136" cy="610136"/>
            </a:xfrm>
            <a:prstGeom prst="diamond">
              <a:avLst/>
            </a:prstGeom>
            <a:grpFill/>
            <a:ln w="222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rgbClr val="3E5165">
                      <a:alpha val="7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 b="1" dirty="0">
                <a:solidFill>
                  <a:srgbClr val="3E5165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菱形 37"/>
            <p:cNvSpPr/>
            <p:nvPr/>
          </p:nvSpPr>
          <p:spPr>
            <a:xfrm>
              <a:off x="1164215" y="2058403"/>
              <a:ext cx="610136" cy="610136"/>
            </a:xfrm>
            <a:prstGeom prst="diamond">
              <a:avLst/>
            </a:prstGeom>
            <a:grpFill/>
            <a:ln w="222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rgbClr val="3E5165">
                      <a:alpha val="7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b="1" dirty="0">
                <a:solidFill>
                  <a:srgbClr val="3E5165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菱形 38"/>
            <p:cNvSpPr/>
            <p:nvPr/>
          </p:nvSpPr>
          <p:spPr>
            <a:xfrm>
              <a:off x="2133381" y="3274830"/>
              <a:ext cx="610136" cy="610136"/>
            </a:xfrm>
            <a:prstGeom prst="diamond">
              <a:avLst/>
            </a:prstGeom>
            <a:grpFill/>
            <a:ln w="222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rgbClr val="3E5165">
                      <a:alpha val="7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b="1" dirty="0">
                <a:solidFill>
                  <a:srgbClr val="3E5165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菱形 39"/>
            <p:cNvSpPr/>
            <p:nvPr/>
          </p:nvSpPr>
          <p:spPr>
            <a:xfrm>
              <a:off x="3169090" y="4474062"/>
              <a:ext cx="610136" cy="610136"/>
            </a:xfrm>
            <a:prstGeom prst="diamond">
              <a:avLst/>
            </a:prstGeom>
            <a:grpFill/>
            <a:ln w="222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rgbClr val="3E5165">
                      <a:alpha val="7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800" b="1" dirty="0">
                <a:solidFill>
                  <a:srgbClr val="3E5165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" y="1782"/>
            <a:ext cx="24326983" cy="140679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328744"/>
            <a:ext cx="24377650" cy="9058512"/>
          </a:xfrm>
          <a:prstGeom prst="rect">
            <a:avLst/>
          </a:prstGeom>
          <a:solidFill>
            <a:schemeClr val="bg1">
              <a:alpha val="90000"/>
            </a:schemeClr>
          </a:solidFill>
          <a:ln w="2222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1" name="文本框 20"/>
          <p:cNvSpPr txBox="1"/>
          <p:nvPr/>
        </p:nvSpPr>
        <p:spPr>
          <a:xfrm>
            <a:off x="10907514" y="4845443"/>
            <a:ext cx="8892410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11032270" y="6521450"/>
            <a:ext cx="8767644" cy="0"/>
          </a:xfrm>
          <a:prstGeom prst="line">
            <a:avLst/>
          </a:prstGeom>
          <a:ln w="22225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0907514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8" name="椭圆 27"/>
          <p:cNvSpPr/>
          <p:nvPr/>
        </p:nvSpPr>
        <p:spPr>
          <a:xfrm>
            <a:off x="19721636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14" name="文本框 13"/>
          <p:cNvSpPr txBox="1"/>
          <p:nvPr/>
        </p:nvSpPr>
        <p:spPr>
          <a:xfrm>
            <a:off x="4543569" y="4434166"/>
            <a:ext cx="5928954" cy="3947846"/>
          </a:xfrm>
          <a:custGeom>
            <a:avLst/>
            <a:gdLst/>
            <a:ahLst/>
            <a:cxnLst/>
            <a:rect l="l" t="t" r="r" b="b"/>
            <a:pathLst>
              <a:path w="2965249" h="1974437">
                <a:moveTo>
                  <a:pt x="1480107" y="1336307"/>
                </a:moveTo>
                <a:lnTo>
                  <a:pt x="2965249" y="1336307"/>
                </a:lnTo>
                <a:lnTo>
                  <a:pt x="2965249" y="1534441"/>
                </a:lnTo>
                <a:lnTo>
                  <a:pt x="2695335" y="1534441"/>
                </a:lnTo>
                <a:lnTo>
                  <a:pt x="2695335" y="1941160"/>
                </a:lnTo>
                <a:lnTo>
                  <a:pt x="2332985" y="1941160"/>
                </a:lnTo>
                <a:lnTo>
                  <a:pt x="2332985" y="1534441"/>
                </a:lnTo>
                <a:lnTo>
                  <a:pt x="1480107" y="1534441"/>
                </a:lnTo>
                <a:close/>
                <a:moveTo>
                  <a:pt x="8791" y="1336307"/>
                </a:moveTo>
                <a:lnTo>
                  <a:pt x="411253" y="1336307"/>
                </a:lnTo>
                <a:lnTo>
                  <a:pt x="425705" y="1410730"/>
                </a:lnTo>
                <a:cubicBezTo>
                  <a:pt x="469805" y="1582764"/>
                  <a:pt x="550655" y="1668781"/>
                  <a:pt x="668254" y="1668781"/>
                </a:cubicBezTo>
                <a:cubicBezTo>
                  <a:pt x="783800" y="1668781"/>
                  <a:pt x="863237" y="1580197"/>
                  <a:pt x="906567" y="1403027"/>
                </a:cubicBezTo>
                <a:lnTo>
                  <a:pt x="918928" y="1336307"/>
                </a:lnTo>
                <a:lnTo>
                  <a:pt x="1316845" y="1336307"/>
                </a:lnTo>
                <a:lnTo>
                  <a:pt x="1306372" y="1398406"/>
                </a:lnTo>
                <a:cubicBezTo>
                  <a:pt x="1276587" y="1521757"/>
                  <a:pt x="1231910" y="1626877"/>
                  <a:pt x="1172340" y="1713767"/>
                </a:cubicBezTo>
                <a:cubicBezTo>
                  <a:pt x="1053200" y="1887547"/>
                  <a:pt x="881063" y="1974437"/>
                  <a:pt x="655930" y="1974437"/>
                </a:cubicBezTo>
                <a:cubicBezTo>
                  <a:pt x="319462" y="1974437"/>
                  <a:pt x="109169" y="1795111"/>
                  <a:pt x="25052" y="1436458"/>
                </a:cubicBezTo>
                <a:close/>
                <a:moveTo>
                  <a:pt x="2326823" y="32044"/>
                </a:moveTo>
                <a:lnTo>
                  <a:pt x="2695335" y="32044"/>
                </a:lnTo>
                <a:lnTo>
                  <a:pt x="2695335" y="751532"/>
                </a:lnTo>
                <a:lnTo>
                  <a:pt x="2332985" y="751532"/>
                </a:lnTo>
                <a:lnTo>
                  <a:pt x="2332985" y="544757"/>
                </a:lnTo>
                <a:cubicBezTo>
                  <a:pt x="2313266" y="581732"/>
                  <a:pt x="2289284" y="622609"/>
                  <a:pt x="2261039" y="667389"/>
                </a:cubicBezTo>
                <a:lnTo>
                  <a:pt x="2204855" y="751532"/>
                </a:lnTo>
                <a:lnTo>
                  <a:pt x="1875848" y="751532"/>
                </a:lnTo>
                <a:lnTo>
                  <a:pt x="1976798" y="616241"/>
                </a:lnTo>
                <a:cubicBezTo>
                  <a:pt x="2131269" y="396037"/>
                  <a:pt x="2247944" y="201305"/>
                  <a:pt x="2326823" y="32044"/>
                </a:cubicBezTo>
                <a:close/>
                <a:moveTo>
                  <a:pt x="692904" y="0"/>
                </a:moveTo>
                <a:cubicBezTo>
                  <a:pt x="1076822" y="0"/>
                  <a:pt x="1292777" y="248486"/>
                  <a:pt x="1340766" y="745459"/>
                </a:cubicBezTo>
                <a:lnTo>
                  <a:pt x="1341191" y="751532"/>
                </a:lnTo>
                <a:lnTo>
                  <a:pt x="934332" y="751532"/>
                </a:lnTo>
                <a:lnTo>
                  <a:pt x="928694" y="689728"/>
                </a:lnTo>
                <a:cubicBezTo>
                  <a:pt x="894954" y="433679"/>
                  <a:pt x="810606" y="305655"/>
                  <a:pt x="675649" y="305655"/>
                </a:cubicBezTo>
                <a:cubicBezTo>
                  <a:pt x="530832" y="305655"/>
                  <a:pt x="440322" y="437377"/>
                  <a:pt x="404118" y="700820"/>
                </a:cubicBezTo>
                <a:lnTo>
                  <a:pt x="399293" y="751532"/>
                </a:lnTo>
                <a:lnTo>
                  <a:pt x="0" y="751532"/>
                </a:lnTo>
                <a:lnTo>
                  <a:pt x="28596" y="581115"/>
                </a:lnTo>
                <a:cubicBezTo>
                  <a:pt x="58997" y="454991"/>
                  <a:pt x="104599" y="348381"/>
                  <a:pt x="165401" y="261286"/>
                </a:cubicBezTo>
                <a:cubicBezTo>
                  <a:pt x="287006" y="87095"/>
                  <a:pt x="462841" y="0"/>
                  <a:pt x="692904" y="0"/>
                </a:cubicBezTo>
                <a:close/>
              </a:path>
            </a:pathLst>
          </a:custGeom>
          <a:solidFill>
            <a:srgbClr val="4F8FC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32" tIns="91416" rIns="182832" bIns="91416" numCol="1" spcCol="0" rtlCol="0" fromWordArt="0" anchor="t" anchorCtr="0" forceAA="0" compatLnSpc="1">
            <a:noAutofit/>
          </a:bodyPr>
          <a:lstStyle/>
          <a:p>
            <a:endParaRPr lang="zh-CN" altLang="en-US" sz="3979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7413" y="5936836"/>
            <a:ext cx="5547301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4F8F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zh-CN" altLang="en-US" sz="640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18473" y="6630256"/>
            <a:ext cx="1137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登录注册</a:t>
            </a:r>
            <a:r>
              <a:rPr lang="en-US" altLang="zh-CN" sz="3600" dirty="0">
                <a:solidFill>
                  <a:schemeClr val="tx1">
                    <a:alpha val="90000"/>
                  </a:schemeClr>
                </a:solidFill>
              </a:rPr>
              <a:t>| </a:t>
            </a:r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配置题库</a:t>
            </a:r>
            <a:r>
              <a:rPr lang="en-US" altLang="zh-CN" sz="3600" dirty="0">
                <a:solidFill>
                  <a:schemeClr val="tx1">
                    <a:alpha val="90000"/>
                  </a:schemeClr>
                </a:solidFill>
              </a:rPr>
              <a:t>|</a:t>
            </a:r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做题答题 </a:t>
            </a:r>
            <a:r>
              <a:rPr lang="en-US" altLang="zh-CN" sz="3600" dirty="0">
                <a:solidFill>
                  <a:schemeClr val="tx1">
                    <a:alpha val="90000"/>
                  </a:schemeClr>
                </a:solidFill>
              </a:rPr>
              <a:t>| </a:t>
            </a:r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查看历史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5787D9-353D-23FD-6F87-3FC9442DD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" y="576262"/>
            <a:ext cx="24012525" cy="125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0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474AFC-E669-CE3E-7FCC-D1DE7A1AC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3062287"/>
            <a:ext cx="11430000" cy="1005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4482C3-3C79-B851-5418-82F73CC85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375" y="3581400"/>
            <a:ext cx="11391900" cy="8486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16B577-C00E-56A0-109A-33AFB8DDC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452437"/>
            <a:ext cx="153924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5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0D5FA8-F7CC-4130-9FCA-C7C04C45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670938"/>
            <a:ext cx="22243618" cy="103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2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BC4F82-6CF7-FC5E-AD4B-0494E3575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49" y="1614487"/>
            <a:ext cx="20906471" cy="107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073A25-0A35-5193-F3EC-955E84CB8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7" y="1647824"/>
            <a:ext cx="19394427" cy="111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8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95962F-B438-498B-F343-7786EF40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36" y="393729"/>
            <a:ext cx="21213714" cy="129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0C2DC1-F91E-7E12-CA46-D1AE3C6B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81685"/>
            <a:ext cx="19910585" cy="887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DFAA66-0DFD-810E-7015-F5201D9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0" y="5278438"/>
            <a:ext cx="17776981" cy="83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98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9CDE83-119B-B70D-91F5-4467D8C19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9" y="1467535"/>
            <a:ext cx="13321539" cy="693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B0EA97-CFCC-C5A6-06DE-B43A1CB44802}"/>
              </a:ext>
            </a:extLst>
          </p:cNvPr>
          <p:cNvSpPr txBox="1"/>
          <p:nvPr/>
        </p:nvSpPr>
        <p:spPr>
          <a:xfrm>
            <a:off x="3924300" y="821204"/>
            <a:ext cx="441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查看成绩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02EB01-8194-9BA9-8153-623BE4802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95" y="6858000"/>
            <a:ext cx="15406355" cy="82297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79E803-26EE-ACE1-7C4C-DFCF6C1D7318}"/>
              </a:ext>
            </a:extLst>
          </p:cNvPr>
          <p:cNvSpPr txBox="1"/>
          <p:nvPr/>
        </p:nvSpPr>
        <p:spPr>
          <a:xfrm>
            <a:off x="16674472" y="5946339"/>
            <a:ext cx="3371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查看排行榜</a:t>
            </a:r>
          </a:p>
        </p:txBody>
      </p:sp>
    </p:spTree>
    <p:extLst>
      <p:ext uri="{BB962C8B-B14F-4D97-AF65-F5344CB8AC3E}">
        <p14:creationId xmlns:p14="http://schemas.microsoft.com/office/powerpoint/2010/main" val="357779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DDE171-A559-29AE-F968-AA05ACAF3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93"/>
            <a:ext cx="25295865" cy="126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6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" y="1782"/>
            <a:ext cx="24326983" cy="140679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328744"/>
            <a:ext cx="24377650" cy="9058512"/>
          </a:xfrm>
          <a:prstGeom prst="rect">
            <a:avLst/>
          </a:prstGeom>
          <a:solidFill>
            <a:schemeClr val="bg1">
              <a:alpha val="90000"/>
            </a:schemeClr>
          </a:solidFill>
          <a:ln w="2222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19" name="文本框 18"/>
          <p:cNvSpPr txBox="1"/>
          <p:nvPr/>
        </p:nvSpPr>
        <p:spPr>
          <a:xfrm>
            <a:off x="4543570" y="4414451"/>
            <a:ext cx="5019618" cy="3967561"/>
          </a:xfrm>
          <a:custGeom>
            <a:avLst/>
            <a:gdLst/>
            <a:ahLst/>
            <a:cxnLst/>
            <a:rect l="l" t="t" r="r" b="b"/>
            <a:pathLst>
              <a:path w="2510463" h="1984297">
                <a:moveTo>
                  <a:pt x="2109906" y="1346167"/>
                </a:moveTo>
                <a:lnTo>
                  <a:pt x="2510463" y="1346167"/>
                </a:lnTo>
                <a:lnTo>
                  <a:pt x="2510463" y="1951020"/>
                </a:lnTo>
                <a:lnTo>
                  <a:pt x="2109906" y="1951020"/>
                </a:lnTo>
                <a:close/>
                <a:moveTo>
                  <a:pt x="8791" y="1346167"/>
                </a:moveTo>
                <a:lnTo>
                  <a:pt x="411253" y="1346167"/>
                </a:lnTo>
                <a:lnTo>
                  <a:pt x="425705" y="1420590"/>
                </a:lnTo>
                <a:cubicBezTo>
                  <a:pt x="469805" y="1592624"/>
                  <a:pt x="550655" y="1678641"/>
                  <a:pt x="668254" y="1678641"/>
                </a:cubicBezTo>
                <a:cubicBezTo>
                  <a:pt x="783800" y="1678641"/>
                  <a:pt x="863237" y="1590057"/>
                  <a:pt x="906567" y="1412887"/>
                </a:cubicBezTo>
                <a:lnTo>
                  <a:pt x="918928" y="1346167"/>
                </a:lnTo>
                <a:lnTo>
                  <a:pt x="1316845" y="1346167"/>
                </a:lnTo>
                <a:lnTo>
                  <a:pt x="1306372" y="1408266"/>
                </a:lnTo>
                <a:cubicBezTo>
                  <a:pt x="1276587" y="1531617"/>
                  <a:pt x="1231910" y="1636737"/>
                  <a:pt x="1172340" y="1723627"/>
                </a:cubicBezTo>
                <a:cubicBezTo>
                  <a:pt x="1053200" y="1897407"/>
                  <a:pt x="881063" y="1984297"/>
                  <a:pt x="655929" y="1984297"/>
                </a:cubicBezTo>
                <a:cubicBezTo>
                  <a:pt x="319462" y="1984297"/>
                  <a:pt x="109169" y="1804971"/>
                  <a:pt x="25052" y="1446318"/>
                </a:cubicBezTo>
                <a:close/>
                <a:moveTo>
                  <a:pt x="692904" y="9860"/>
                </a:moveTo>
                <a:cubicBezTo>
                  <a:pt x="1076822" y="9860"/>
                  <a:pt x="1292777" y="258346"/>
                  <a:pt x="1340766" y="755319"/>
                </a:cubicBezTo>
                <a:lnTo>
                  <a:pt x="1341191" y="761392"/>
                </a:lnTo>
                <a:lnTo>
                  <a:pt x="934332" y="761392"/>
                </a:lnTo>
                <a:lnTo>
                  <a:pt x="928694" y="699588"/>
                </a:lnTo>
                <a:cubicBezTo>
                  <a:pt x="894954" y="443539"/>
                  <a:pt x="810606" y="315515"/>
                  <a:pt x="675649" y="315515"/>
                </a:cubicBezTo>
                <a:cubicBezTo>
                  <a:pt x="530832" y="315515"/>
                  <a:pt x="440322" y="447237"/>
                  <a:pt x="404118" y="710680"/>
                </a:cubicBezTo>
                <a:lnTo>
                  <a:pt x="399293" y="761392"/>
                </a:lnTo>
                <a:lnTo>
                  <a:pt x="0" y="761392"/>
                </a:lnTo>
                <a:lnTo>
                  <a:pt x="28596" y="590975"/>
                </a:lnTo>
                <a:cubicBezTo>
                  <a:pt x="58997" y="464851"/>
                  <a:pt x="104599" y="358241"/>
                  <a:pt x="165401" y="271146"/>
                </a:cubicBezTo>
                <a:cubicBezTo>
                  <a:pt x="287006" y="96955"/>
                  <a:pt x="462841" y="9860"/>
                  <a:pt x="692904" y="9860"/>
                </a:cubicBezTo>
                <a:close/>
                <a:moveTo>
                  <a:pt x="2256571" y="0"/>
                </a:moveTo>
                <a:lnTo>
                  <a:pt x="2510463" y="0"/>
                </a:lnTo>
                <a:lnTo>
                  <a:pt x="2510463" y="761392"/>
                </a:lnTo>
                <a:lnTo>
                  <a:pt x="2109906" y="761392"/>
                </a:lnTo>
                <a:lnTo>
                  <a:pt x="2109906" y="448624"/>
                </a:lnTo>
                <a:cubicBezTo>
                  <a:pt x="2060607" y="491350"/>
                  <a:pt x="1993231" y="529762"/>
                  <a:pt x="1907779" y="563861"/>
                </a:cubicBezTo>
                <a:cubicBezTo>
                  <a:pt x="1822327" y="597959"/>
                  <a:pt x="1743859" y="619117"/>
                  <a:pt x="1672375" y="627334"/>
                </a:cubicBezTo>
                <a:lnTo>
                  <a:pt x="1672375" y="285936"/>
                </a:lnTo>
                <a:cubicBezTo>
                  <a:pt x="1897508" y="220203"/>
                  <a:pt x="2092240" y="124891"/>
                  <a:pt x="2256571" y="0"/>
                </a:cubicBezTo>
                <a:close/>
              </a:path>
            </a:pathLst>
          </a:custGeom>
          <a:solidFill>
            <a:srgbClr val="4F8FC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32" tIns="91416" rIns="182832" bIns="91416" numCol="1" spcCol="0" rtlCol="0" fromWordArt="0" anchor="t" anchorCtr="0" forceAA="0" compatLnSpc="1">
            <a:noAutofit/>
          </a:bodyPr>
          <a:lstStyle/>
          <a:p>
            <a:endParaRPr lang="zh-CN" altLang="en-US" sz="3979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7870" y="5936836"/>
            <a:ext cx="511099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4F8F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640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907514" y="4845443"/>
            <a:ext cx="8926585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11032270" y="6521450"/>
            <a:ext cx="8767644" cy="0"/>
          </a:xfrm>
          <a:prstGeom prst="line">
            <a:avLst/>
          </a:prstGeom>
          <a:ln w="22225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0907514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8" name="椭圆 27"/>
          <p:cNvSpPr/>
          <p:nvPr/>
        </p:nvSpPr>
        <p:spPr>
          <a:xfrm>
            <a:off x="19721636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9" name="文本框 28"/>
          <p:cNvSpPr txBox="1"/>
          <p:nvPr/>
        </p:nvSpPr>
        <p:spPr>
          <a:xfrm>
            <a:off x="10734483" y="6656298"/>
            <a:ext cx="956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alpha val="90000"/>
                  </a:schemeClr>
                </a:solidFill>
              </a:rPr>
              <a:t>快速</a:t>
            </a:r>
            <a:r>
              <a:rPr lang="en-US" altLang="zh-CN" sz="3600" dirty="0">
                <a:solidFill>
                  <a:schemeClr val="tx1">
                    <a:alpha val="90000"/>
                  </a:schemeClr>
                </a:solidFill>
              </a:rPr>
              <a:t>|</a:t>
            </a:r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便捷 </a:t>
            </a:r>
            <a:r>
              <a:rPr lang="en-US" altLang="zh-CN" sz="3600" dirty="0">
                <a:solidFill>
                  <a:schemeClr val="tx1">
                    <a:alpha val="90000"/>
                  </a:schemeClr>
                </a:solidFill>
              </a:rPr>
              <a:t>|</a:t>
            </a:r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alpha val="90000"/>
                  </a:schemeClr>
                </a:solidFill>
              </a:rPr>
              <a:t>稳定</a:t>
            </a:r>
            <a:endParaRPr lang="zh-CN" altLang="en-US" sz="3600" dirty="0">
              <a:solidFill>
                <a:schemeClr val="tx1">
                  <a:alpha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9A2B666B-0516-DCFE-8D2F-04ED6B56C5ED}"/>
              </a:ext>
            </a:extLst>
          </p:cNvPr>
          <p:cNvGrpSpPr/>
          <p:nvPr/>
        </p:nvGrpSpPr>
        <p:grpSpPr>
          <a:xfrm>
            <a:off x="3271299" y="3891133"/>
            <a:ext cx="2655310" cy="2675911"/>
            <a:chOff x="3271299" y="3891133"/>
            <a:chExt cx="2655310" cy="2675911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B67D6E2-9591-28E5-BADE-3050B5CA8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7627" y="3891133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TextBox 78">
              <a:extLst>
                <a:ext uri="{FF2B5EF4-FFF2-40B4-BE49-F238E27FC236}">
                  <a16:creationId xmlns:a16="http://schemas.microsoft.com/office/drawing/2014/main" id="{14A9F5EB-6DBD-6ACB-ABFB-3C0687007F67}"/>
                </a:ext>
              </a:extLst>
            </p:cNvPr>
            <p:cNvSpPr txBox="1"/>
            <p:nvPr/>
          </p:nvSpPr>
          <p:spPr>
            <a:xfrm>
              <a:off x="3271299" y="5089753"/>
              <a:ext cx="2655310" cy="147729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底部栏</a:t>
              </a:r>
              <a:r>
                <a:rPr lang="zh-CN" altLang="en-US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无法对齐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" name="TextBox 121">
              <a:extLst>
                <a:ext uri="{FF2B5EF4-FFF2-40B4-BE49-F238E27FC236}">
                  <a16:creationId xmlns:a16="http://schemas.microsoft.com/office/drawing/2014/main" id="{53EE928D-56F8-0C97-BB07-2FC3C92DE754}"/>
                </a:ext>
              </a:extLst>
            </p:cNvPr>
            <p:cNvSpPr txBox="1"/>
            <p:nvPr/>
          </p:nvSpPr>
          <p:spPr>
            <a:xfrm>
              <a:off x="4061518" y="4085139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1</a:t>
              </a:r>
              <a:endParaRPr lang="en-US" sz="4200" b="1" dirty="0">
                <a:solidFill>
                  <a:schemeClr val="accent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5BB3B2D2-EA7B-3E15-2812-C49D298BCA08}"/>
              </a:ext>
            </a:extLst>
          </p:cNvPr>
          <p:cNvGrpSpPr/>
          <p:nvPr/>
        </p:nvGrpSpPr>
        <p:grpSpPr>
          <a:xfrm>
            <a:off x="10895439" y="3890311"/>
            <a:ext cx="2655310" cy="2676733"/>
            <a:chOff x="10895439" y="3890311"/>
            <a:chExt cx="2655310" cy="267673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339BE41-721C-F8B7-B575-163A80B31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6693" y="3890311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TextBox 84">
              <a:extLst>
                <a:ext uri="{FF2B5EF4-FFF2-40B4-BE49-F238E27FC236}">
                  <a16:creationId xmlns:a16="http://schemas.microsoft.com/office/drawing/2014/main" id="{EED46842-CA69-2DEE-60FE-1D8A7259C170}"/>
                </a:ext>
              </a:extLst>
            </p:cNvPr>
            <p:cNvSpPr txBox="1"/>
            <p:nvPr/>
          </p:nvSpPr>
          <p:spPr>
            <a:xfrm>
              <a:off x="10895439" y="5089753"/>
              <a:ext cx="2655310" cy="147729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数据类型改变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2" name="TextBox 123">
              <a:extLst>
                <a:ext uri="{FF2B5EF4-FFF2-40B4-BE49-F238E27FC236}">
                  <a16:creationId xmlns:a16="http://schemas.microsoft.com/office/drawing/2014/main" id="{F9D7E0D2-8795-AAD6-2A81-4801BA2EEC67}"/>
                </a:ext>
              </a:extLst>
            </p:cNvPr>
            <p:cNvSpPr txBox="1"/>
            <p:nvPr/>
          </p:nvSpPr>
          <p:spPr>
            <a:xfrm>
              <a:off x="11660880" y="4085139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3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3</a:t>
              </a:r>
              <a:endParaRPr lang="en-US" sz="4200" b="1" dirty="0">
                <a:solidFill>
                  <a:schemeClr val="accent3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DAFA7F3A-7C25-73A3-D69D-13F558AECA29}"/>
              </a:ext>
            </a:extLst>
          </p:cNvPr>
          <p:cNvGrpSpPr/>
          <p:nvPr/>
        </p:nvGrpSpPr>
        <p:grpSpPr>
          <a:xfrm>
            <a:off x="14414719" y="3909336"/>
            <a:ext cx="3240297" cy="2675911"/>
            <a:chOff x="14414719" y="3909336"/>
            <a:chExt cx="3240297" cy="2675911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7D246B6-647D-BC53-1CFC-D79241B5B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08102" y="3909336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TextBox 116">
              <a:extLst>
                <a:ext uri="{FF2B5EF4-FFF2-40B4-BE49-F238E27FC236}">
                  <a16:creationId xmlns:a16="http://schemas.microsoft.com/office/drawing/2014/main" id="{CB9E60E5-2F03-8028-1AB3-BAF19049E641}"/>
                </a:ext>
              </a:extLst>
            </p:cNvPr>
            <p:cNvSpPr txBox="1"/>
            <p:nvPr/>
          </p:nvSpPr>
          <p:spPr>
            <a:xfrm>
              <a:off x="14414719" y="5107956"/>
              <a:ext cx="3240297" cy="147729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路由请求</a:t>
              </a:r>
              <a:r>
                <a:rPr lang="zh-CN" altLang="en-US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问题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8" name="TextBox 124">
              <a:extLst>
                <a:ext uri="{FF2B5EF4-FFF2-40B4-BE49-F238E27FC236}">
                  <a16:creationId xmlns:a16="http://schemas.microsoft.com/office/drawing/2014/main" id="{B35C7E0C-3B37-7529-6A6C-EA6D37C406F4}"/>
                </a:ext>
              </a:extLst>
            </p:cNvPr>
            <p:cNvSpPr txBox="1"/>
            <p:nvPr/>
          </p:nvSpPr>
          <p:spPr>
            <a:xfrm>
              <a:off x="15493268" y="4085139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4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4</a:t>
              </a:r>
              <a:endParaRPr lang="en-US" sz="4200" b="1" dirty="0">
                <a:solidFill>
                  <a:schemeClr val="accent4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21" name="Group 6">
            <a:extLst>
              <a:ext uri="{FF2B5EF4-FFF2-40B4-BE49-F238E27FC236}">
                <a16:creationId xmlns:a16="http://schemas.microsoft.com/office/drawing/2014/main" id="{2696C226-952F-8C34-98D6-9D511088D2B3}"/>
              </a:ext>
            </a:extLst>
          </p:cNvPr>
          <p:cNvGrpSpPr/>
          <p:nvPr/>
        </p:nvGrpSpPr>
        <p:grpSpPr>
          <a:xfrm>
            <a:off x="17744136" y="3909336"/>
            <a:ext cx="4186968" cy="2029580"/>
            <a:chOff x="17744136" y="3909336"/>
            <a:chExt cx="4186968" cy="2029580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E5941D51-2550-4292-5069-E4C515878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75909" y="3909336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TextBox 119">
              <a:extLst>
                <a:ext uri="{FF2B5EF4-FFF2-40B4-BE49-F238E27FC236}">
                  <a16:creationId xmlns:a16="http://schemas.microsoft.com/office/drawing/2014/main" id="{E9449482-E46E-3B5B-CD09-8C3AF7D53603}"/>
                </a:ext>
              </a:extLst>
            </p:cNvPr>
            <p:cNvSpPr txBox="1"/>
            <p:nvPr/>
          </p:nvSpPr>
          <p:spPr>
            <a:xfrm>
              <a:off x="17744136" y="5107956"/>
              <a:ext cx="4186968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网页缓存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4" name="TextBox 125">
              <a:extLst>
                <a:ext uri="{FF2B5EF4-FFF2-40B4-BE49-F238E27FC236}">
                  <a16:creationId xmlns:a16="http://schemas.microsoft.com/office/drawing/2014/main" id="{4C70DA4A-232A-331C-7B49-C0BC7C23E23F}"/>
                </a:ext>
              </a:extLst>
            </p:cNvPr>
            <p:cNvSpPr txBox="1"/>
            <p:nvPr/>
          </p:nvSpPr>
          <p:spPr>
            <a:xfrm>
              <a:off x="19273994" y="4085139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</a:t>
              </a:r>
              <a:endParaRPr lang="en-US" sz="4200" b="1" dirty="0">
                <a:solidFill>
                  <a:schemeClr val="accent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E3A6AB29-46D2-0815-630F-7D11CFF59F02}"/>
              </a:ext>
            </a:extLst>
          </p:cNvPr>
          <p:cNvGrpSpPr/>
          <p:nvPr/>
        </p:nvGrpSpPr>
        <p:grpSpPr>
          <a:xfrm>
            <a:off x="3271299" y="8347097"/>
            <a:ext cx="2655310" cy="3322242"/>
            <a:chOff x="3271299" y="8347097"/>
            <a:chExt cx="2655310" cy="3322242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7DF4825-693F-232F-7A84-DDCF7A81B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7627" y="8347097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TextBox 134">
              <a:extLst>
                <a:ext uri="{FF2B5EF4-FFF2-40B4-BE49-F238E27FC236}">
                  <a16:creationId xmlns:a16="http://schemas.microsoft.com/office/drawing/2014/main" id="{562D8CB8-6D33-9A33-F891-F06960BD5C2A}"/>
                </a:ext>
              </a:extLst>
            </p:cNvPr>
            <p:cNvSpPr txBox="1"/>
            <p:nvPr/>
          </p:nvSpPr>
          <p:spPr>
            <a:xfrm>
              <a:off x="3271299" y="9545717"/>
              <a:ext cx="2655310" cy="212362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Redis</a:t>
              </a:r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连接失败，版本问题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0" name="TextBox 150">
              <a:extLst>
                <a:ext uri="{FF2B5EF4-FFF2-40B4-BE49-F238E27FC236}">
                  <a16:creationId xmlns:a16="http://schemas.microsoft.com/office/drawing/2014/main" id="{8F501A83-040B-A42B-9942-4C3AE919E2BA}"/>
                </a:ext>
              </a:extLst>
            </p:cNvPr>
            <p:cNvSpPr txBox="1"/>
            <p:nvPr/>
          </p:nvSpPr>
          <p:spPr>
            <a:xfrm>
              <a:off x="4061518" y="8541103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6</a:t>
              </a:r>
              <a:endParaRPr lang="en-US" sz="4200" b="1" dirty="0">
                <a:solidFill>
                  <a:schemeClr val="accent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33" name="Group 8">
            <a:extLst>
              <a:ext uri="{FF2B5EF4-FFF2-40B4-BE49-F238E27FC236}">
                <a16:creationId xmlns:a16="http://schemas.microsoft.com/office/drawing/2014/main" id="{21BD183F-9C7E-81B1-C0DB-F926C33C6196}"/>
              </a:ext>
            </a:extLst>
          </p:cNvPr>
          <p:cNvGrpSpPr/>
          <p:nvPr/>
        </p:nvGrpSpPr>
        <p:grpSpPr>
          <a:xfrm>
            <a:off x="7065514" y="8347097"/>
            <a:ext cx="2655310" cy="2675911"/>
            <a:chOff x="7065514" y="8347097"/>
            <a:chExt cx="2655310" cy="2675911"/>
          </a:xfrm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FB8975CC-6CDE-EA07-C977-E44385C7EA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5434" y="8347097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5CC0199F-E0D5-A39B-2514-452E90F0AB10}"/>
                </a:ext>
              </a:extLst>
            </p:cNvPr>
            <p:cNvSpPr txBox="1"/>
            <p:nvPr/>
          </p:nvSpPr>
          <p:spPr>
            <a:xfrm>
              <a:off x="7065514" y="9545717"/>
              <a:ext cx="2655310" cy="147729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没有找到表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6" name="TextBox 151">
              <a:extLst>
                <a:ext uri="{FF2B5EF4-FFF2-40B4-BE49-F238E27FC236}">
                  <a16:creationId xmlns:a16="http://schemas.microsoft.com/office/drawing/2014/main" id="{55C1BA73-50F3-909C-1FCD-709C55C52724}"/>
                </a:ext>
              </a:extLst>
            </p:cNvPr>
            <p:cNvSpPr txBox="1"/>
            <p:nvPr/>
          </p:nvSpPr>
          <p:spPr>
            <a:xfrm>
              <a:off x="7847693" y="8518823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4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7</a:t>
              </a:r>
              <a:endParaRPr lang="en-US" sz="4200" b="1" dirty="0">
                <a:solidFill>
                  <a:schemeClr val="accent4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A060B981-1532-D448-EFE7-127FBE1DB833}"/>
              </a:ext>
            </a:extLst>
          </p:cNvPr>
          <p:cNvGrpSpPr/>
          <p:nvPr/>
        </p:nvGrpSpPr>
        <p:grpSpPr>
          <a:xfrm>
            <a:off x="10895439" y="8368555"/>
            <a:ext cx="2655310" cy="2654453"/>
            <a:chOff x="10895439" y="8368555"/>
            <a:chExt cx="2655310" cy="2654453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434B61D7-0941-9CF4-BDEE-586509DB8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64413" y="8368555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TextBox 140">
              <a:extLst>
                <a:ext uri="{FF2B5EF4-FFF2-40B4-BE49-F238E27FC236}">
                  <a16:creationId xmlns:a16="http://schemas.microsoft.com/office/drawing/2014/main" id="{81E4F847-008E-2120-ED76-5FC13FC59BDB}"/>
                </a:ext>
              </a:extLst>
            </p:cNvPr>
            <p:cNvSpPr txBox="1"/>
            <p:nvPr/>
          </p:nvSpPr>
          <p:spPr>
            <a:xfrm>
              <a:off x="10895439" y="9545717"/>
              <a:ext cx="2655310" cy="1477291"/>
            </a:xfrm>
            <a:prstGeom prst="rect">
              <a:avLst/>
            </a:prstGeom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前端页面出错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2" name="TextBox 152">
              <a:extLst>
                <a:ext uri="{FF2B5EF4-FFF2-40B4-BE49-F238E27FC236}">
                  <a16:creationId xmlns:a16="http://schemas.microsoft.com/office/drawing/2014/main" id="{D0A50DFB-4053-E991-1048-0FD83CF19BEF}"/>
                </a:ext>
              </a:extLst>
            </p:cNvPr>
            <p:cNvSpPr txBox="1"/>
            <p:nvPr/>
          </p:nvSpPr>
          <p:spPr>
            <a:xfrm>
              <a:off x="11660880" y="8541103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3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8</a:t>
              </a:r>
              <a:endParaRPr lang="en-US" sz="4200" b="1" dirty="0">
                <a:solidFill>
                  <a:schemeClr val="accent3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44539D13-E086-5290-CDC7-A83150966E7B}"/>
              </a:ext>
            </a:extLst>
          </p:cNvPr>
          <p:cNvGrpSpPr/>
          <p:nvPr/>
        </p:nvGrpSpPr>
        <p:grpSpPr>
          <a:xfrm>
            <a:off x="14545814" y="8365300"/>
            <a:ext cx="3234032" cy="2675911"/>
            <a:chOff x="14545814" y="8365300"/>
            <a:chExt cx="3234032" cy="2675911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1813D13-6AAE-3F27-3DC7-ECBF8CDAC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08102" y="8365300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TextBox 145">
              <a:extLst>
                <a:ext uri="{FF2B5EF4-FFF2-40B4-BE49-F238E27FC236}">
                  <a16:creationId xmlns:a16="http://schemas.microsoft.com/office/drawing/2014/main" id="{CE5E1D60-5C73-D172-AB55-137CF13C9B54}"/>
                </a:ext>
              </a:extLst>
            </p:cNvPr>
            <p:cNvSpPr txBox="1"/>
            <p:nvPr/>
          </p:nvSpPr>
          <p:spPr>
            <a:xfrm>
              <a:off x="14545814" y="9563920"/>
              <a:ext cx="3234032" cy="147729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MySQL</a:t>
              </a:r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连接失败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8" name="TextBox 153">
              <a:extLst>
                <a:ext uri="{FF2B5EF4-FFF2-40B4-BE49-F238E27FC236}">
                  <a16:creationId xmlns:a16="http://schemas.microsoft.com/office/drawing/2014/main" id="{D4365E17-CE8F-2FCC-4EED-984A01997634}"/>
                </a:ext>
              </a:extLst>
            </p:cNvPr>
            <p:cNvSpPr txBox="1"/>
            <p:nvPr/>
          </p:nvSpPr>
          <p:spPr>
            <a:xfrm>
              <a:off x="15493268" y="8541103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9</a:t>
              </a:r>
              <a:endParaRPr lang="en-US" sz="4200" b="1" dirty="0">
                <a:solidFill>
                  <a:schemeClr val="accent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5ABBD101-D85E-5398-687B-0632403E6DED}"/>
              </a:ext>
            </a:extLst>
          </p:cNvPr>
          <p:cNvGrpSpPr/>
          <p:nvPr/>
        </p:nvGrpSpPr>
        <p:grpSpPr>
          <a:xfrm>
            <a:off x="18025490" y="8365300"/>
            <a:ext cx="3563550" cy="2029580"/>
            <a:chOff x="18025490" y="8365300"/>
            <a:chExt cx="3563550" cy="2029580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AD891F56-C49F-BEF7-50AC-E1F7388C4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75909" y="8365300"/>
              <a:ext cx="1225296" cy="122529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TextBox 148">
              <a:extLst>
                <a:ext uri="{FF2B5EF4-FFF2-40B4-BE49-F238E27FC236}">
                  <a16:creationId xmlns:a16="http://schemas.microsoft.com/office/drawing/2014/main" id="{812B1003-1E06-95EF-83B1-AB571E3C0824}"/>
                </a:ext>
              </a:extLst>
            </p:cNvPr>
            <p:cNvSpPr txBox="1"/>
            <p:nvPr/>
          </p:nvSpPr>
          <p:spPr>
            <a:xfrm>
              <a:off x="18025490" y="9563920"/>
              <a:ext cx="3563550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en-US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等等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4" name="TextBox 154">
              <a:extLst>
                <a:ext uri="{FF2B5EF4-FFF2-40B4-BE49-F238E27FC236}">
                  <a16:creationId xmlns:a16="http://schemas.microsoft.com/office/drawing/2014/main" id="{575EE7DC-16D6-59DF-4066-33AAD1EA645E}"/>
                </a:ext>
              </a:extLst>
            </p:cNvPr>
            <p:cNvSpPr txBox="1"/>
            <p:nvPr/>
          </p:nvSpPr>
          <p:spPr>
            <a:xfrm>
              <a:off x="19273994" y="8541103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10</a:t>
              </a:r>
              <a:endParaRPr lang="en-US" sz="4200" b="1" dirty="0">
                <a:solidFill>
                  <a:schemeClr val="accent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57" name="Straight Arrow Connector 2">
            <a:extLst>
              <a:ext uri="{FF2B5EF4-FFF2-40B4-BE49-F238E27FC236}">
                <a16:creationId xmlns:a16="http://schemas.microsoft.com/office/drawing/2014/main" id="{8BDA477E-7698-6801-4BED-6E2D257B788D}"/>
              </a:ext>
            </a:extLst>
          </p:cNvPr>
          <p:cNvCxnSpPr/>
          <p:nvPr/>
        </p:nvCxnSpPr>
        <p:spPr>
          <a:xfrm>
            <a:off x="5629773" y="4527668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72">
            <a:extLst>
              <a:ext uri="{FF2B5EF4-FFF2-40B4-BE49-F238E27FC236}">
                <a16:creationId xmlns:a16="http://schemas.microsoft.com/office/drawing/2014/main" id="{1D2FD2CF-6C10-56E1-AE2F-C86805530A0A}"/>
              </a:ext>
            </a:extLst>
          </p:cNvPr>
          <p:cNvCxnSpPr/>
          <p:nvPr/>
        </p:nvCxnSpPr>
        <p:spPr>
          <a:xfrm>
            <a:off x="9446463" y="4554325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73">
            <a:extLst>
              <a:ext uri="{FF2B5EF4-FFF2-40B4-BE49-F238E27FC236}">
                <a16:creationId xmlns:a16="http://schemas.microsoft.com/office/drawing/2014/main" id="{548FB248-8CEC-33EC-BEAF-AA7C29840E83}"/>
              </a:ext>
            </a:extLst>
          </p:cNvPr>
          <p:cNvCxnSpPr/>
          <p:nvPr/>
        </p:nvCxnSpPr>
        <p:spPr>
          <a:xfrm>
            <a:off x="13259522" y="4527668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74">
            <a:extLst>
              <a:ext uri="{FF2B5EF4-FFF2-40B4-BE49-F238E27FC236}">
                <a16:creationId xmlns:a16="http://schemas.microsoft.com/office/drawing/2014/main" id="{15598979-1B56-337A-0856-FF1EAC47AD7B}"/>
              </a:ext>
            </a:extLst>
          </p:cNvPr>
          <p:cNvCxnSpPr/>
          <p:nvPr/>
        </p:nvCxnSpPr>
        <p:spPr>
          <a:xfrm>
            <a:off x="17095583" y="4527668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75">
            <a:extLst>
              <a:ext uri="{FF2B5EF4-FFF2-40B4-BE49-F238E27FC236}">
                <a16:creationId xmlns:a16="http://schemas.microsoft.com/office/drawing/2014/main" id="{FB89BDAD-5973-DFD8-2C5D-75A7220D1788}"/>
              </a:ext>
            </a:extLst>
          </p:cNvPr>
          <p:cNvCxnSpPr/>
          <p:nvPr/>
        </p:nvCxnSpPr>
        <p:spPr>
          <a:xfrm>
            <a:off x="5629773" y="8939068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76">
            <a:extLst>
              <a:ext uri="{FF2B5EF4-FFF2-40B4-BE49-F238E27FC236}">
                <a16:creationId xmlns:a16="http://schemas.microsoft.com/office/drawing/2014/main" id="{A89D5A8C-7DE6-2E79-8B25-A029E5100DA8}"/>
              </a:ext>
            </a:extLst>
          </p:cNvPr>
          <p:cNvCxnSpPr/>
          <p:nvPr/>
        </p:nvCxnSpPr>
        <p:spPr>
          <a:xfrm>
            <a:off x="9446463" y="8965725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77">
            <a:extLst>
              <a:ext uri="{FF2B5EF4-FFF2-40B4-BE49-F238E27FC236}">
                <a16:creationId xmlns:a16="http://schemas.microsoft.com/office/drawing/2014/main" id="{22D8C3B4-E523-790C-3A6F-7D7268C6B97A}"/>
              </a:ext>
            </a:extLst>
          </p:cNvPr>
          <p:cNvCxnSpPr/>
          <p:nvPr/>
        </p:nvCxnSpPr>
        <p:spPr>
          <a:xfrm>
            <a:off x="13259522" y="8939068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78">
            <a:extLst>
              <a:ext uri="{FF2B5EF4-FFF2-40B4-BE49-F238E27FC236}">
                <a16:creationId xmlns:a16="http://schemas.microsoft.com/office/drawing/2014/main" id="{69E21C99-65AC-4131-637A-6F1CF1A4231D}"/>
              </a:ext>
            </a:extLst>
          </p:cNvPr>
          <p:cNvCxnSpPr/>
          <p:nvPr/>
        </p:nvCxnSpPr>
        <p:spPr>
          <a:xfrm>
            <a:off x="17095583" y="8939068"/>
            <a:ext cx="1637013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3">
            <a:extLst>
              <a:ext uri="{FF2B5EF4-FFF2-40B4-BE49-F238E27FC236}">
                <a16:creationId xmlns:a16="http://schemas.microsoft.com/office/drawing/2014/main" id="{AD07D9F7-2FD6-25A5-7CBA-EB0DA91A2689}"/>
              </a:ext>
            </a:extLst>
          </p:cNvPr>
          <p:cNvGrpSpPr/>
          <p:nvPr/>
        </p:nvGrpSpPr>
        <p:grpSpPr>
          <a:xfrm>
            <a:off x="6706414" y="3897022"/>
            <a:ext cx="3437172" cy="2670022"/>
            <a:chOff x="6706414" y="3897022"/>
            <a:chExt cx="3437172" cy="2670022"/>
          </a:xfrm>
        </p:grpSpPr>
        <p:sp>
          <p:nvSpPr>
            <p:cNvPr id="70" name="TextBox 81">
              <a:extLst>
                <a:ext uri="{FF2B5EF4-FFF2-40B4-BE49-F238E27FC236}">
                  <a16:creationId xmlns:a16="http://schemas.microsoft.com/office/drawing/2014/main" id="{B0D38DAA-52FE-5543-5987-8743639FFFBE}"/>
                </a:ext>
              </a:extLst>
            </p:cNvPr>
            <p:cNvSpPr txBox="1"/>
            <p:nvPr/>
          </p:nvSpPr>
          <p:spPr>
            <a:xfrm>
              <a:off x="6706414" y="5089753"/>
              <a:ext cx="3437172" cy="147729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zh-CN" sz="42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网页请求被拒绝</a:t>
              </a:r>
              <a:endParaRPr lang="en-US" sz="42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7" name="TextBox 122">
              <a:extLst>
                <a:ext uri="{FF2B5EF4-FFF2-40B4-BE49-F238E27FC236}">
                  <a16:creationId xmlns:a16="http://schemas.microsoft.com/office/drawing/2014/main" id="{3E7C75DC-3F38-EA86-40F8-BB5311ACE0D9}"/>
                </a:ext>
              </a:extLst>
            </p:cNvPr>
            <p:cNvSpPr txBox="1"/>
            <p:nvPr/>
          </p:nvSpPr>
          <p:spPr>
            <a:xfrm>
              <a:off x="7847693" y="4062859"/>
              <a:ext cx="1039812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4200" b="1" dirty="0">
                  <a:solidFill>
                    <a:schemeClr val="accent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2</a:t>
              </a:r>
              <a:endParaRPr lang="en-US" sz="4200" b="1" dirty="0">
                <a:solidFill>
                  <a:schemeClr val="accent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63B7528-AD02-715D-2DB4-1FFB393EC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6071" y="3897022"/>
              <a:ext cx="1225167" cy="122548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1" name="Group 85">
            <a:extLst>
              <a:ext uri="{FF2B5EF4-FFF2-40B4-BE49-F238E27FC236}">
                <a16:creationId xmlns:a16="http://schemas.microsoft.com/office/drawing/2014/main" id="{2B9387E0-AB9C-A3A1-E10F-3F6431FCB017}"/>
              </a:ext>
            </a:extLst>
          </p:cNvPr>
          <p:cNvGrpSpPr/>
          <p:nvPr/>
        </p:nvGrpSpPr>
        <p:grpSpPr>
          <a:xfrm>
            <a:off x="1717674" y="483017"/>
            <a:ext cx="20934363" cy="2079087"/>
            <a:chOff x="5988388" y="483017"/>
            <a:chExt cx="12359700" cy="2079087"/>
          </a:xfrm>
        </p:grpSpPr>
        <p:sp>
          <p:nvSpPr>
            <p:cNvPr id="72" name="TextBox 86">
              <a:extLst>
                <a:ext uri="{FF2B5EF4-FFF2-40B4-BE49-F238E27FC236}">
                  <a16:creationId xmlns:a16="http://schemas.microsoft.com/office/drawing/2014/main" id="{395B1115-B69E-AE87-3068-3FF3C46DF05E}"/>
                </a:ext>
              </a:extLst>
            </p:cNvPr>
            <p:cNvSpPr txBox="1"/>
            <p:nvPr/>
          </p:nvSpPr>
          <p:spPr>
            <a:xfrm>
              <a:off x="5988388" y="483017"/>
              <a:ext cx="12359700" cy="1323421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我们遇到的困难</a:t>
              </a:r>
              <a:endParaRPr lang="id-ID" sz="8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73" name="Rectangle 87">
              <a:extLst>
                <a:ext uri="{FF2B5EF4-FFF2-40B4-BE49-F238E27FC236}">
                  <a16:creationId xmlns:a16="http://schemas.microsoft.com/office/drawing/2014/main" id="{EADFAE5E-5AFA-4014-DC00-6D62E60DBCA4}"/>
                </a:ext>
              </a:extLst>
            </p:cNvPr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74" name="Subtitle 2">
              <a:extLst>
                <a:ext uri="{FF2B5EF4-FFF2-40B4-BE49-F238E27FC236}">
                  <a16:creationId xmlns:a16="http://schemas.microsoft.com/office/drawing/2014/main" id="{D8A780CC-88A4-B32E-C59E-EE1598238E4C}"/>
                </a:ext>
              </a:extLst>
            </p:cNvPr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100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The difficulties we encountered</a:t>
              </a:r>
              <a:endParaRPr lang="en-US" sz="3100" dirty="0">
                <a:solidFill>
                  <a:schemeClr val="accent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5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8211" y="4387005"/>
            <a:ext cx="2272680" cy="2272680"/>
          </a:xfrm>
          <a:prstGeom prst="ellipse">
            <a:avLst/>
          </a:prstGeom>
          <a:ln w="127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3" name="TextBox 18"/>
          <p:cNvSpPr txBox="1"/>
          <p:nvPr/>
        </p:nvSpPr>
        <p:spPr>
          <a:xfrm>
            <a:off x="10848211" y="6954137"/>
            <a:ext cx="2272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b="1" cap="all" spc="20" dirty="0">
                <a:solidFill>
                  <a:srgbClr val="16B39A"/>
                </a:solidFill>
                <a:latin typeface="Lato" panose="020F0502020204030203" pitchFamily="34" charset="0"/>
              </a:rPr>
              <a:t>**</a:t>
            </a:r>
          </a:p>
        </p:txBody>
      </p:sp>
      <p:sp>
        <p:nvSpPr>
          <p:cNvPr id="92" name="Text Placeholder 20"/>
          <p:cNvSpPr txBox="1"/>
          <p:nvPr/>
        </p:nvSpPr>
        <p:spPr>
          <a:xfrm>
            <a:off x="290291" y="1826104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Meet Our </a:t>
            </a:r>
            <a:r>
              <a:rPr lang="en-US" sz="2400" b="1" cap="all" spc="20" dirty="0">
                <a:solidFill>
                  <a:srgbClr val="16B39A"/>
                </a:solidFill>
                <a:latin typeface="Lato" panose="020F0502020204030203" pitchFamily="34" charset="0"/>
              </a:rPr>
              <a:t>great Team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6176" y="4336021"/>
            <a:ext cx="6979189" cy="5116847"/>
            <a:chOff x="290291" y="3564161"/>
            <a:chExt cx="6979189" cy="5116847"/>
          </a:xfrm>
        </p:grpSpPr>
        <p:sp>
          <p:nvSpPr>
            <p:cNvPr id="94" name="TextBox 17"/>
            <p:cNvSpPr txBox="1"/>
            <p:nvPr/>
          </p:nvSpPr>
          <p:spPr>
            <a:xfrm>
              <a:off x="290291" y="6711238"/>
              <a:ext cx="6979189" cy="1969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zh-CN" sz="3200" b="1" dirty="0">
                  <a:solidFill>
                    <a:srgbClr val="A0A5A9"/>
                  </a:solidFill>
                  <a:latin typeface="Lato" panose="020F0502020204030203" pitchFamily="34" charset="0"/>
                </a:rPr>
                <a:t>负责运行环境（</a:t>
              </a:r>
              <a:r>
                <a:rPr lang="en-US" altLang="zh-CN" sz="3200" b="1" dirty="0">
                  <a:solidFill>
                    <a:srgbClr val="A0A5A9"/>
                  </a:solidFill>
                  <a:latin typeface="Lato" panose="020F0502020204030203" pitchFamily="34" charset="0"/>
                </a:rPr>
                <a:t>MySQL</a:t>
              </a:r>
              <a:r>
                <a:rPr lang="zh-CN" altLang="zh-CN" sz="3200" b="1" dirty="0">
                  <a:solidFill>
                    <a:srgbClr val="A0A5A9"/>
                  </a:solidFill>
                  <a:latin typeface="Lato" panose="020F0502020204030203" pitchFamily="34" charset="0"/>
                </a:rPr>
                <a:t>，</a:t>
              </a:r>
              <a:r>
                <a:rPr lang="en-US" altLang="zh-CN" sz="3200" b="1" dirty="0">
                  <a:solidFill>
                    <a:srgbClr val="A0A5A9"/>
                  </a:solidFill>
                  <a:latin typeface="Lato" panose="020F0502020204030203" pitchFamily="34" charset="0"/>
                </a:rPr>
                <a:t>Redis</a:t>
              </a:r>
              <a:r>
                <a:rPr lang="zh-CN" altLang="zh-CN" sz="3200" b="1" dirty="0">
                  <a:solidFill>
                    <a:srgbClr val="A0A5A9"/>
                  </a:solidFill>
                  <a:latin typeface="Lato" panose="020F0502020204030203" pitchFamily="34" charset="0"/>
                </a:rPr>
                <a:t>，服务器）的和相关流程的搭建，答题，邮箱验证码，登录限制等后端功能的实现。</a:t>
              </a:r>
              <a:endParaRPr lang="en-US" altLang="zh-CN" sz="3200" b="1" dirty="0">
                <a:solidFill>
                  <a:srgbClr val="A0A5A9"/>
                </a:solidFill>
                <a:latin typeface="Lato" panose="020F0502020204030203" pitchFamily="34" charset="0"/>
              </a:endParaRPr>
            </a:p>
            <a:p>
              <a:pPr algn="ctr"/>
              <a:r>
                <a:rPr lang="zh-CN" altLang="en-US" sz="3200" b="1" dirty="0">
                  <a:solidFill>
                    <a:srgbClr val="A0A5A9"/>
                  </a:solidFill>
                  <a:latin typeface="Lato" panose="020F0502020204030203" pitchFamily="34" charset="0"/>
                </a:rPr>
                <a:t>协调全队进度，分配任务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483388" y="3564161"/>
              <a:ext cx="2272680" cy="3062328"/>
              <a:chOff x="7493309" y="4042296"/>
              <a:chExt cx="2272680" cy="3062328"/>
            </a:xfrm>
          </p:grpSpPr>
          <p:sp>
            <p:nvSpPr>
              <p:cNvPr id="95" name="TextBox 18"/>
              <p:cNvSpPr txBox="1"/>
              <p:nvPr/>
            </p:nvSpPr>
            <p:spPr>
              <a:xfrm>
                <a:off x="7493309" y="6365960"/>
                <a:ext cx="227267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800" b="1" cap="all" spc="20" dirty="0">
                    <a:solidFill>
                      <a:srgbClr val="16B39A"/>
                    </a:solidFill>
                    <a:latin typeface="Lato" panose="020F0502020204030203" pitchFamily="34" charset="0"/>
                  </a:rPr>
                  <a:t>**</a:t>
                </a: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3310" y="4042296"/>
                <a:ext cx="2272679" cy="2247822"/>
              </a:xfrm>
              <a:prstGeom prst="ellipse">
                <a:avLst/>
              </a:prstGeom>
              <a:ln w="12700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  <a:softEdge rad="112500"/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</p:pic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6058" y="4387005"/>
            <a:ext cx="2272680" cy="227268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27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2" name="TextBox 18"/>
          <p:cNvSpPr txBox="1"/>
          <p:nvPr/>
        </p:nvSpPr>
        <p:spPr>
          <a:xfrm>
            <a:off x="19266059" y="6731961"/>
            <a:ext cx="2272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b="1" cap="all" spc="20" dirty="0">
                <a:solidFill>
                  <a:srgbClr val="16B39A"/>
                </a:solidFill>
                <a:latin typeface="Lato" panose="020F0502020204030203" pitchFamily="34" charset="0"/>
              </a:rPr>
              <a:t>**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16922287" y="7525175"/>
            <a:ext cx="665887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zh-CN" sz="3200" b="1" dirty="0">
                <a:solidFill>
                  <a:srgbClr val="A0A5A9"/>
                </a:solidFill>
                <a:latin typeface="Lato" panose="020F0502020204030203" pitchFamily="34" charset="0"/>
              </a:rPr>
              <a:t>机构注册、答题测试、答题结果和排行榜的页面设计和功能的实现</a:t>
            </a:r>
          </a:p>
        </p:txBody>
      </p:sp>
      <p:cxnSp>
        <p:nvCxnSpPr>
          <p:cNvPr id="121" name="直接连接符 120"/>
          <p:cNvCxnSpPr/>
          <p:nvPr/>
        </p:nvCxnSpPr>
        <p:spPr>
          <a:xfrm>
            <a:off x="0" y="660095"/>
            <a:ext cx="1905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Text Placeholder 20"/>
          <p:cNvSpPr txBox="1"/>
          <p:nvPr/>
        </p:nvSpPr>
        <p:spPr>
          <a:xfrm>
            <a:off x="0" y="972233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团队分工</a:t>
            </a:r>
            <a:endParaRPr 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extBox 17"/>
          <p:cNvSpPr txBox="1"/>
          <p:nvPr/>
        </p:nvSpPr>
        <p:spPr>
          <a:xfrm>
            <a:off x="8655112" y="7674062"/>
            <a:ext cx="665887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zh-CN" sz="3200" b="1" dirty="0">
                <a:solidFill>
                  <a:srgbClr val="A0A5A9"/>
                </a:solidFill>
                <a:latin typeface="Lato" panose="020F0502020204030203" pitchFamily="34" charset="0"/>
              </a:rPr>
              <a:t>负责首页、注册登录、配置比赛页面的设计和登录、注册和配置比赛功能的实现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A55B127-1656-AEE3-8D1D-415ECDDD12CC}"/>
              </a:ext>
            </a:extLst>
          </p:cNvPr>
          <p:cNvSpPr txBox="1"/>
          <p:nvPr/>
        </p:nvSpPr>
        <p:spPr>
          <a:xfrm>
            <a:off x="2669272" y="10352123"/>
            <a:ext cx="2272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b="1" cap="all" spc="20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1</a:t>
            </a:r>
            <a:endParaRPr lang="en-US" sz="4800" b="1" cap="all" spc="20" dirty="0">
              <a:solidFill>
                <a:schemeClr val="accent6">
                  <a:lumMod val="60000"/>
                  <a:lumOff val="4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5A538-AE9E-4819-6EB7-5380286F0E43}"/>
              </a:ext>
            </a:extLst>
          </p:cNvPr>
          <p:cNvSpPr txBox="1"/>
          <p:nvPr/>
        </p:nvSpPr>
        <p:spPr>
          <a:xfrm>
            <a:off x="11052485" y="10352123"/>
            <a:ext cx="2272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b="1" cap="all" spc="20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2</a:t>
            </a:r>
            <a:endParaRPr lang="en-US" sz="4800" b="1" cap="all" spc="20" dirty="0">
              <a:solidFill>
                <a:schemeClr val="accent6">
                  <a:lumMod val="60000"/>
                  <a:lumOff val="4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96B73201-4C9C-3072-8588-288D74AFB0DF}"/>
              </a:ext>
            </a:extLst>
          </p:cNvPr>
          <p:cNvSpPr txBox="1"/>
          <p:nvPr/>
        </p:nvSpPr>
        <p:spPr>
          <a:xfrm>
            <a:off x="19435699" y="10352123"/>
            <a:ext cx="2272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spc="20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858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4"/>
          <p:cNvGrpSpPr/>
          <p:nvPr/>
        </p:nvGrpSpPr>
        <p:grpSpPr>
          <a:xfrm>
            <a:off x="18553114" y="11266301"/>
            <a:ext cx="1619442" cy="1694261"/>
            <a:chOff x="1577743" y="8769748"/>
            <a:chExt cx="1522197" cy="1591899"/>
          </a:xfrm>
          <a:solidFill>
            <a:srgbClr val="ED7D31"/>
          </a:solidFill>
        </p:grpSpPr>
        <p:sp>
          <p:nvSpPr>
            <p:cNvPr id="28" name="Oval 25"/>
            <p:cNvSpPr/>
            <p:nvPr/>
          </p:nvSpPr>
          <p:spPr>
            <a:xfrm>
              <a:off x="1577743" y="8769748"/>
              <a:ext cx="1522197" cy="15918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91416" rIns="182832" bIns="91416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AutoShape 71"/>
            <p:cNvSpPr>
              <a:spLocks noChangeAspect="1"/>
            </p:cNvSpPr>
            <p:nvPr/>
          </p:nvSpPr>
          <p:spPr bwMode="auto">
            <a:xfrm>
              <a:off x="1976987" y="9202286"/>
              <a:ext cx="767800" cy="745703"/>
            </a:xfrm>
            <a:custGeom>
              <a:avLst/>
              <a:gdLst>
                <a:gd name="T0" fmla="*/ 10800 w 21600"/>
                <a:gd name="T1" fmla="*/ 10794 h 21588"/>
                <a:gd name="T2" fmla="*/ 10800 w 21600"/>
                <a:gd name="T3" fmla="*/ 10794 h 21588"/>
                <a:gd name="T4" fmla="*/ 10800 w 21600"/>
                <a:gd name="T5" fmla="*/ 10794 h 21588"/>
                <a:gd name="T6" fmla="*/ 10800 w 21600"/>
                <a:gd name="T7" fmla="*/ 10794 h 2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599" y="8156"/>
                    <a:pt x="21599" y="9468"/>
                  </a:cubicBezTo>
                  <a:cubicBezTo>
                    <a:pt x="21599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600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76180" tIns="76180" rIns="76180" bIns="76180" anchor="ctr"/>
            <a:lstStyle/>
            <a:p>
              <a:pPr defTabSz="685165">
                <a:defRPr/>
              </a:pPr>
              <a:endParaRPr lang="es-ES" sz="44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9" name="Group 24"/>
          <p:cNvGrpSpPr/>
          <p:nvPr/>
        </p:nvGrpSpPr>
        <p:grpSpPr>
          <a:xfrm>
            <a:off x="9069467" y="11337697"/>
            <a:ext cx="1619442" cy="1694261"/>
            <a:chOff x="1577743" y="8769748"/>
            <a:chExt cx="1522197" cy="1591899"/>
          </a:xfrm>
          <a:solidFill>
            <a:srgbClr val="4472C4"/>
          </a:solidFill>
        </p:grpSpPr>
        <p:sp>
          <p:nvSpPr>
            <p:cNvPr id="25" name="Oval 25"/>
            <p:cNvSpPr/>
            <p:nvPr/>
          </p:nvSpPr>
          <p:spPr>
            <a:xfrm>
              <a:off x="1577743" y="8769748"/>
              <a:ext cx="1522197" cy="15918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91416" rIns="182832" bIns="91416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AutoShape 71"/>
            <p:cNvSpPr>
              <a:spLocks noChangeAspect="1"/>
            </p:cNvSpPr>
            <p:nvPr/>
          </p:nvSpPr>
          <p:spPr bwMode="auto">
            <a:xfrm>
              <a:off x="1976987" y="9202286"/>
              <a:ext cx="767800" cy="745703"/>
            </a:xfrm>
            <a:custGeom>
              <a:avLst/>
              <a:gdLst>
                <a:gd name="T0" fmla="*/ 10800 w 21600"/>
                <a:gd name="T1" fmla="*/ 10794 h 21588"/>
                <a:gd name="T2" fmla="*/ 10800 w 21600"/>
                <a:gd name="T3" fmla="*/ 10794 h 21588"/>
                <a:gd name="T4" fmla="*/ 10800 w 21600"/>
                <a:gd name="T5" fmla="*/ 10794 h 21588"/>
                <a:gd name="T6" fmla="*/ 10800 w 21600"/>
                <a:gd name="T7" fmla="*/ 10794 h 2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599" y="8156"/>
                    <a:pt x="21599" y="9468"/>
                  </a:cubicBezTo>
                  <a:cubicBezTo>
                    <a:pt x="21599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600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76180" tIns="76180" rIns="76180" bIns="76180" anchor="ctr"/>
            <a:lstStyle/>
            <a:p>
              <a:pPr defTabSz="685165">
                <a:defRPr/>
              </a:pPr>
              <a:endParaRPr lang="es-ES" sz="44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0" name="Group 13"/>
          <p:cNvGrpSpPr/>
          <p:nvPr/>
        </p:nvGrpSpPr>
        <p:grpSpPr>
          <a:xfrm>
            <a:off x="4205095" y="204942"/>
            <a:ext cx="15967461" cy="2685966"/>
            <a:chOff x="5988388" y="483017"/>
            <a:chExt cx="12359700" cy="2079087"/>
          </a:xfrm>
        </p:grpSpPr>
        <p:sp>
          <p:nvSpPr>
            <p:cNvPr id="21" name="TextBox 14"/>
            <p:cNvSpPr txBox="1"/>
            <p:nvPr/>
          </p:nvSpPr>
          <p:spPr>
            <a:xfrm>
              <a:off x="5988388" y="483017"/>
              <a:ext cx="12359700" cy="2048268"/>
            </a:xfrm>
            <a:prstGeom prst="rect">
              <a:avLst/>
            </a:prstGeom>
            <a:noFill/>
          </p:spPr>
          <p:txBody>
            <a:bodyPr wrap="square" lIns="182796" tIns="91398" rIns="182796" bIns="91398" rtlCol="0">
              <a:spAutoFit/>
            </a:bodyPr>
            <a:lstStyle/>
            <a:p>
              <a:pPr algn="ctr"/>
              <a:r>
                <a:rPr lang="id-ID" sz="15995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Contact Us</a:t>
              </a:r>
            </a:p>
          </p:txBody>
        </p:sp>
        <p:sp>
          <p:nvSpPr>
            <p:cNvPr id="22" name="Rectangle 15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630" tIns="91320" rIns="182630" bIns="91320" rtlCol="0" anchor="ctr"/>
            <a:lstStyle/>
            <a:p>
              <a:pPr algn="ctr"/>
              <a:endParaRPr lang="en-US" sz="7195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23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434867" tIns="217433" rIns="434867" bIns="217433" rtlCol="0">
              <a:normAutofit fontScale="62500" lnSpcReduction="20000"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200" dirty="0">
                <a:solidFill>
                  <a:schemeClr val="accent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24" name="图片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r="318"/>
          <a:stretch>
            <a:fillRect/>
          </a:stretch>
        </p:blipFill>
        <p:spPr>
          <a:xfrm>
            <a:off x="-960116" y="3205138"/>
            <a:ext cx="26297882" cy="7305725"/>
          </a:xfrm>
          <a:prstGeom prst="rect">
            <a:avLst/>
          </a:prstGeom>
        </p:spPr>
      </p:pic>
      <p:sp>
        <p:nvSpPr>
          <p:cNvPr id="58" name="TextBox 9"/>
          <p:cNvSpPr txBox="1"/>
          <p:nvPr/>
        </p:nvSpPr>
        <p:spPr>
          <a:xfrm>
            <a:off x="2979752" y="11600201"/>
            <a:ext cx="5061250" cy="1169254"/>
          </a:xfrm>
          <a:prstGeom prst="rect">
            <a:avLst/>
          </a:prstGeom>
          <a:noFill/>
        </p:spPr>
        <p:txBody>
          <a:bodyPr wrap="square" lIns="487383" tIns="243693" rIns="487383" bIns="243693" rtlCol="0">
            <a:spAutoFit/>
          </a:bodyPr>
          <a:lstStyle/>
          <a:p>
            <a:r>
              <a:rPr lang="en-US" sz="4400" b="1" dirty="0">
                <a:solidFill>
                  <a:srgbClr val="A0A5A9"/>
                </a:solidFill>
                <a:latin typeface="Lato" panose="020F0502020204030203" pitchFamily="34" charset="0"/>
              </a:rPr>
              <a:t>527212878</a:t>
            </a:r>
          </a:p>
        </p:txBody>
      </p:sp>
      <p:grpSp>
        <p:nvGrpSpPr>
          <p:cNvPr id="73" name="Group 24"/>
          <p:cNvGrpSpPr/>
          <p:nvPr/>
        </p:nvGrpSpPr>
        <p:grpSpPr>
          <a:xfrm>
            <a:off x="1307759" y="11238136"/>
            <a:ext cx="1619442" cy="1694261"/>
            <a:chOff x="1577743" y="8769748"/>
            <a:chExt cx="1522197" cy="1591899"/>
          </a:xfrm>
        </p:grpSpPr>
        <p:sp>
          <p:nvSpPr>
            <p:cNvPr id="74" name="Oval 25"/>
            <p:cNvSpPr/>
            <p:nvPr/>
          </p:nvSpPr>
          <p:spPr>
            <a:xfrm>
              <a:off x="1577743" y="8769748"/>
              <a:ext cx="1522197" cy="15918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91416" rIns="182832" bIns="91416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AutoShape 71"/>
            <p:cNvSpPr>
              <a:spLocks noChangeAspect="1"/>
            </p:cNvSpPr>
            <p:nvPr/>
          </p:nvSpPr>
          <p:spPr bwMode="auto">
            <a:xfrm>
              <a:off x="1976987" y="9202286"/>
              <a:ext cx="767800" cy="745703"/>
            </a:xfrm>
            <a:custGeom>
              <a:avLst/>
              <a:gdLst>
                <a:gd name="T0" fmla="*/ 10800 w 21600"/>
                <a:gd name="T1" fmla="*/ 10794 h 21588"/>
                <a:gd name="T2" fmla="*/ 10800 w 21600"/>
                <a:gd name="T3" fmla="*/ 10794 h 21588"/>
                <a:gd name="T4" fmla="*/ 10800 w 21600"/>
                <a:gd name="T5" fmla="*/ 10794 h 21588"/>
                <a:gd name="T6" fmla="*/ 10800 w 21600"/>
                <a:gd name="T7" fmla="*/ 10794 h 2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599" y="8156"/>
                    <a:pt x="21599" y="9468"/>
                  </a:cubicBezTo>
                  <a:cubicBezTo>
                    <a:pt x="21599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600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76180" tIns="76180" rIns="76180" bIns="76180" anchor="ctr"/>
            <a:lstStyle/>
            <a:p>
              <a:pPr defTabSz="685165">
                <a:defRPr/>
              </a:pPr>
              <a:endParaRPr lang="es-ES" sz="44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85" name="TextBox 9"/>
          <p:cNvSpPr txBox="1"/>
          <p:nvPr/>
        </p:nvSpPr>
        <p:spPr>
          <a:xfrm>
            <a:off x="19891364" y="11619251"/>
            <a:ext cx="5061250" cy="1169254"/>
          </a:xfrm>
          <a:prstGeom prst="rect">
            <a:avLst/>
          </a:prstGeom>
          <a:noFill/>
        </p:spPr>
        <p:txBody>
          <a:bodyPr wrap="square" lIns="487383" tIns="243693" rIns="487383" bIns="243693" rtlCol="0">
            <a:spAutoFit/>
          </a:bodyPr>
          <a:lstStyle/>
          <a:p>
            <a:r>
              <a:rPr lang="en-US" sz="4400" b="1" dirty="0">
                <a:solidFill>
                  <a:srgbClr val="A0A5A9"/>
                </a:solidFill>
                <a:latin typeface="Lato" panose="020F0502020204030203" pitchFamily="34" charset="0"/>
              </a:rPr>
              <a:t>13328372882</a:t>
            </a:r>
          </a:p>
        </p:txBody>
      </p:sp>
      <p:sp>
        <p:nvSpPr>
          <p:cNvPr id="86" name="TextBox 9"/>
          <p:cNvSpPr txBox="1"/>
          <p:nvPr/>
        </p:nvSpPr>
        <p:spPr>
          <a:xfrm>
            <a:off x="10358534" y="11600201"/>
            <a:ext cx="7424850" cy="1169254"/>
          </a:xfrm>
          <a:prstGeom prst="rect">
            <a:avLst/>
          </a:prstGeom>
          <a:noFill/>
        </p:spPr>
        <p:txBody>
          <a:bodyPr wrap="square" lIns="487383" tIns="243693" rIns="487383" bIns="243693" rtlCol="0">
            <a:spAutoFit/>
          </a:bodyPr>
          <a:lstStyle/>
          <a:p>
            <a:r>
              <a:rPr lang="en-US" altLang="zh-CN" sz="4400" b="1" dirty="0">
                <a:solidFill>
                  <a:srgbClr val="A0A5A9"/>
                </a:solidFill>
                <a:latin typeface="Lato" panose="020F0502020204030203" pitchFamily="34" charset="0"/>
              </a:rPr>
              <a:t>plyfluche@gmail.com</a:t>
            </a:r>
            <a:endParaRPr lang="en-US" sz="4400" b="1" dirty="0">
              <a:solidFill>
                <a:srgbClr val="A0A5A9"/>
              </a:solidFill>
              <a:latin typeface="Lato" panose="020F0502020204030203" pitchFamily="34" charset="0"/>
            </a:endParaRPr>
          </a:p>
        </p:txBody>
      </p:sp>
      <p:sp>
        <p:nvSpPr>
          <p:cNvPr id="90" name="Freeform 74"/>
          <p:cNvSpPr>
            <a:spLocks noEditPoints="1"/>
          </p:cNvSpPr>
          <p:nvPr/>
        </p:nvSpPr>
        <p:spPr bwMode="auto">
          <a:xfrm>
            <a:off x="9416383" y="11763329"/>
            <a:ext cx="902388" cy="700204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4400" dirty="0">
              <a:latin typeface="微软雅黑" panose="020B0503020204020204" pitchFamily="34" charset="-122"/>
            </a:endParaRPr>
          </a:p>
        </p:txBody>
      </p:sp>
      <p:sp>
        <p:nvSpPr>
          <p:cNvPr id="92" name="Freeform 107"/>
          <p:cNvSpPr/>
          <p:nvPr/>
        </p:nvSpPr>
        <p:spPr bwMode="auto">
          <a:xfrm>
            <a:off x="19016583" y="11673443"/>
            <a:ext cx="778132" cy="818697"/>
          </a:xfrm>
          <a:custGeom>
            <a:avLst/>
            <a:gdLst/>
            <a:ahLst/>
            <a:cxnLst>
              <a:cxn ang="0">
                <a:pos x="104" y="88"/>
              </a:cxn>
              <a:cxn ang="0">
                <a:pos x="103" y="87"/>
              </a:cxn>
              <a:cxn ang="0">
                <a:pos x="78" y="76"/>
              </a:cxn>
              <a:cxn ang="0">
                <a:pos x="77" y="76"/>
              </a:cxn>
              <a:cxn ang="0">
                <a:pos x="64" y="86"/>
              </a:cxn>
              <a:cxn ang="0">
                <a:pos x="41" y="67"/>
              </a:cxn>
              <a:cxn ang="0">
                <a:pos x="26" y="44"/>
              </a:cxn>
              <a:cxn ang="0">
                <a:pos x="37" y="30"/>
              </a:cxn>
              <a:cxn ang="0">
                <a:pos x="30" y="4"/>
              </a:cxn>
              <a:cxn ang="0">
                <a:pos x="29" y="4"/>
              </a:cxn>
              <a:cxn ang="0">
                <a:pos x="18" y="0"/>
              </a:cxn>
              <a:cxn ang="0">
                <a:pos x="16" y="2"/>
              </a:cxn>
              <a:cxn ang="0">
                <a:pos x="3" y="14"/>
              </a:cxn>
              <a:cxn ang="0">
                <a:pos x="26" y="83"/>
              </a:cxn>
              <a:cxn ang="0">
                <a:pos x="89" y="113"/>
              </a:cxn>
              <a:cxn ang="0">
                <a:pos x="89" y="113"/>
              </a:cxn>
              <a:cxn ang="0">
                <a:pos x="90" y="112"/>
              </a:cxn>
              <a:cxn ang="0">
                <a:pos x="104" y="101"/>
              </a:cxn>
              <a:cxn ang="0">
                <a:pos x="104" y="88"/>
              </a:cxn>
            </a:cxnLst>
            <a:rect l="0" t="0" r="r" b="b"/>
            <a:pathLst>
              <a:path w="108" h="114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4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5" grpId="0"/>
      <p:bldP spid="8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Freeform 2"/>
          <p:cNvSpPr>
            <a:spLocks noChangeArrowheads="1"/>
          </p:cNvSpPr>
          <p:nvPr/>
        </p:nvSpPr>
        <p:spPr bwMode="auto">
          <a:xfrm>
            <a:off x="8599" y="-33406"/>
            <a:ext cx="24369051" cy="13804932"/>
          </a:xfrm>
          <a:custGeom>
            <a:avLst/>
            <a:gdLst>
              <a:gd name="T0" fmla="*/ 19583 w 19584"/>
              <a:gd name="T1" fmla="*/ 19583 h 19584"/>
              <a:gd name="T2" fmla="*/ 0 w 19584"/>
              <a:gd name="T3" fmla="*/ 19583 h 19584"/>
              <a:gd name="T4" fmla="*/ 0 w 19584"/>
              <a:gd name="T5" fmla="*/ 0 h 19584"/>
              <a:gd name="T6" fmla="*/ 19583 w 19584"/>
              <a:gd name="T7" fmla="*/ 0 h 19584"/>
              <a:gd name="T8" fmla="*/ 19583 w 19584"/>
              <a:gd name="T9" fmla="*/ 19583 h 19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84" h="19584">
                <a:moveTo>
                  <a:pt x="19583" y="19583"/>
                </a:moveTo>
                <a:lnTo>
                  <a:pt x="0" y="19583"/>
                </a:lnTo>
                <a:lnTo>
                  <a:pt x="0" y="0"/>
                </a:lnTo>
                <a:lnTo>
                  <a:pt x="19583" y="0"/>
                </a:lnTo>
                <a:lnTo>
                  <a:pt x="19583" y="19583"/>
                </a:lnTo>
              </a:path>
            </a:pathLst>
          </a:custGeom>
          <a:solidFill>
            <a:srgbClr val="A8DCD9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02" name="Freeform 2"/>
          <p:cNvSpPr>
            <a:spLocks noChangeArrowheads="1"/>
          </p:cNvSpPr>
          <p:nvPr/>
        </p:nvSpPr>
        <p:spPr bwMode="auto">
          <a:xfrm>
            <a:off x="10951329" y="7581114"/>
            <a:ext cx="5908418" cy="5706435"/>
          </a:xfrm>
          <a:custGeom>
            <a:avLst/>
            <a:gdLst>
              <a:gd name="T0" fmla="*/ 4113 w 6660"/>
              <a:gd name="T1" fmla="*/ 0 h 6431"/>
              <a:gd name="T2" fmla="*/ 4113 w 6660"/>
              <a:gd name="T3" fmla="*/ 0 h 6431"/>
              <a:gd name="T4" fmla="*/ 3345 w 6660"/>
              <a:gd name="T5" fmla="*/ 603 h 6431"/>
              <a:gd name="T6" fmla="*/ 3453 w 6660"/>
              <a:gd name="T7" fmla="*/ 907 h 6431"/>
              <a:gd name="T8" fmla="*/ 2825 w 6660"/>
              <a:gd name="T9" fmla="*/ 1497 h 6431"/>
              <a:gd name="T10" fmla="*/ 2844 w 6660"/>
              <a:gd name="T11" fmla="*/ 1612 h 6431"/>
              <a:gd name="T12" fmla="*/ 2806 w 6660"/>
              <a:gd name="T13" fmla="*/ 1612 h 6431"/>
              <a:gd name="T14" fmla="*/ 2037 w 6660"/>
              <a:gd name="T15" fmla="*/ 2196 h 6431"/>
              <a:gd name="T16" fmla="*/ 1473 w 6660"/>
              <a:gd name="T17" fmla="*/ 1999 h 6431"/>
              <a:gd name="T18" fmla="*/ 704 w 6660"/>
              <a:gd name="T19" fmla="*/ 2602 h 6431"/>
              <a:gd name="T20" fmla="*/ 704 w 6660"/>
              <a:gd name="T21" fmla="*/ 2653 h 6431"/>
              <a:gd name="T22" fmla="*/ 704 w 6660"/>
              <a:gd name="T23" fmla="*/ 2653 h 6431"/>
              <a:gd name="T24" fmla="*/ 0 w 6660"/>
              <a:gd name="T25" fmla="*/ 3008 h 6431"/>
              <a:gd name="T26" fmla="*/ 5484 w 6660"/>
              <a:gd name="T27" fmla="*/ 6430 h 6431"/>
              <a:gd name="T28" fmla="*/ 6456 w 6660"/>
              <a:gd name="T29" fmla="*/ 6430 h 6431"/>
              <a:gd name="T30" fmla="*/ 6659 w 6660"/>
              <a:gd name="T31" fmla="*/ 6024 h 6431"/>
              <a:gd name="T32" fmla="*/ 6195 w 6660"/>
              <a:gd name="T33" fmla="*/ 5471 h 6431"/>
              <a:gd name="T34" fmla="*/ 6532 w 6660"/>
              <a:gd name="T35" fmla="*/ 4976 h 6431"/>
              <a:gd name="T36" fmla="*/ 6449 w 6660"/>
              <a:gd name="T37" fmla="*/ 4710 h 6431"/>
              <a:gd name="T38" fmla="*/ 6456 w 6660"/>
              <a:gd name="T39" fmla="*/ 4710 h 6431"/>
              <a:gd name="T40" fmla="*/ 6646 w 6660"/>
              <a:gd name="T41" fmla="*/ 4316 h 6431"/>
              <a:gd name="T42" fmla="*/ 6170 w 6660"/>
              <a:gd name="T43" fmla="*/ 3757 h 6431"/>
              <a:gd name="T44" fmla="*/ 6227 w 6660"/>
              <a:gd name="T45" fmla="*/ 3522 h 6431"/>
              <a:gd name="T46" fmla="*/ 5459 w 6660"/>
              <a:gd name="T47" fmla="*/ 2919 h 6431"/>
              <a:gd name="T48" fmla="*/ 5434 w 6660"/>
              <a:gd name="T49" fmla="*/ 2919 h 6431"/>
              <a:gd name="T50" fmla="*/ 5580 w 6660"/>
              <a:gd name="T51" fmla="*/ 2564 h 6431"/>
              <a:gd name="T52" fmla="*/ 4862 w 6660"/>
              <a:gd name="T53" fmla="*/ 1961 h 6431"/>
              <a:gd name="T54" fmla="*/ 5135 w 6660"/>
              <a:gd name="T55" fmla="*/ 1504 h 6431"/>
              <a:gd name="T56" fmla="*/ 4723 w 6660"/>
              <a:gd name="T57" fmla="*/ 971 h 6431"/>
              <a:gd name="T58" fmla="*/ 4881 w 6660"/>
              <a:gd name="T59" fmla="*/ 603 h 6431"/>
              <a:gd name="T60" fmla="*/ 4113 w 6660"/>
              <a:gd name="T61" fmla="*/ 0 h 6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660" h="6431">
                <a:moveTo>
                  <a:pt x="4113" y="0"/>
                </a:moveTo>
                <a:lnTo>
                  <a:pt x="4113" y="0"/>
                </a:lnTo>
                <a:cubicBezTo>
                  <a:pt x="3688" y="0"/>
                  <a:pt x="3345" y="273"/>
                  <a:pt x="3345" y="603"/>
                </a:cubicBezTo>
                <a:cubicBezTo>
                  <a:pt x="3345" y="717"/>
                  <a:pt x="3383" y="818"/>
                  <a:pt x="3453" y="907"/>
                </a:cubicBezTo>
                <a:cubicBezTo>
                  <a:pt x="3098" y="964"/>
                  <a:pt x="2825" y="1205"/>
                  <a:pt x="2825" y="1497"/>
                </a:cubicBezTo>
                <a:cubicBezTo>
                  <a:pt x="2825" y="1542"/>
                  <a:pt x="2831" y="1574"/>
                  <a:pt x="2844" y="1612"/>
                </a:cubicBezTo>
                <a:cubicBezTo>
                  <a:pt x="2831" y="1612"/>
                  <a:pt x="2818" y="1612"/>
                  <a:pt x="2806" y="1612"/>
                </a:cubicBezTo>
                <a:cubicBezTo>
                  <a:pt x="2387" y="1612"/>
                  <a:pt x="2050" y="1872"/>
                  <a:pt x="2037" y="2196"/>
                </a:cubicBezTo>
                <a:cubicBezTo>
                  <a:pt x="1898" y="2075"/>
                  <a:pt x="1695" y="1999"/>
                  <a:pt x="1473" y="1999"/>
                </a:cubicBezTo>
                <a:cubicBezTo>
                  <a:pt x="1047" y="1999"/>
                  <a:pt x="704" y="2272"/>
                  <a:pt x="704" y="2602"/>
                </a:cubicBezTo>
                <a:cubicBezTo>
                  <a:pt x="704" y="2621"/>
                  <a:pt x="704" y="2634"/>
                  <a:pt x="704" y="2653"/>
                </a:cubicBezTo>
                <a:lnTo>
                  <a:pt x="704" y="2653"/>
                </a:lnTo>
                <a:cubicBezTo>
                  <a:pt x="387" y="2653"/>
                  <a:pt x="120" y="2799"/>
                  <a:pt x="0" y="3008"/>
                </a:cubicBezTo>
                <a:cubicBezTo>
                  <a:pt x="2983" y="3624"/>
                  <a:pt x="5186" y="6081"/>
                  <a:pt x="5484" y="6430"/>
                </a:cubicBezTo>
                <a:cubicBezTo>
                  <a:pt x="6456" y="6430"/>
                  <a:pt x="6456" y="6430"/>
                  <a:pt x="6456" y="6430"/>
                </a:cubicBezTo>
                <a:cubicBezTo>
                  <a:pt x="6583" y="6322"/>
                  <a:pt x="6659" y="6182"/>
                  <a:pt x="6659" y="6024"/>
                </a:cubicBezTo>
                <a:cubicBezTo>
                  <a:pt x="6659" y="5776"/>
                  <a:pt x="6468" y="5566"/>
                  <a:pt x="6195" y="5471"/>
                </a:cubicBezTo>
                <a:cubicBezTo>
                  <a:pt x="6399" y="5363"/>
                  <a:pt x="6532" y="5179"/>
                  <a:pt x="6532" y="4976"/>
                </a:cubicBezTo>
                <a:cubicBezTo>
                  <a:pt x="6532" y="4881"/>
                  <a:pt x="6500" y="4786"/>
                  <a:pt x="6449" y="4710"/>
                </a:cubicBezTo>
                <a:cubicBezTo>
                  <a:pt x="6456" y="4710"/>
                  <a:pt x="6456" y="4710"/>
                  <a:pt x="6456" y="4710"/>
                </a:cubicBezTo>
                <a:cubicBezTo>
                  <a:pt x="6570" y="4602"/>
                  <a:pt x="6646" y="4462"/>
                  <a:pt x="6646" y="4316"/>
                </a:cubicBezTo>
                <a:cubicBezTo>
                  <a:pt x="6646" y="4062"/>
                  <a:pt x="6449" y="3846"/>
                  <a:pt x="6170" y="3757"/>
                </a:cubicBezTo>
                <a:cubicBezTo>
                  <a:pt x="6208" y="3688"/>
                  <a:pt x="6227" y="3605"/>
                  <a:pt x="6227" y="3522"/>
                </a:cubicBezTo>
                <a:cubicBezTo>
                  <a:pt x="6227" y="3192"/>
                  <a:pt x="5884" y="2919"/>
                  <a:pt x="5459" y="2919"/>
                </a:cubicBezTo>
                <a:cubicBezTo>
                  <a:pt x="5453" y="2919"/>
                  <a:pt x="5440" y="2919"/>
                  <a:pt x="5434" y="2919"/>
                </a:cubicBezTo>
                <a:cubicBezTo>
                  <a:pt x="5529" y="2824"/>
                  <a:pt x="5580" y="2697"/>
                  <a:pt x="5580" y="2564"/>
                </a:cubicBezTo>
                <a:cubicBezTo>
                  <a:pt x="5580" y="2240"/>
                  <a:pt x="5262" y="1980"/>
                  <a:pt x="4862" y="1961"/>
                </a:cubicBezTo>
                <a:cubicBezTo>
                  <a:pt x="5027" y="1853"/>
                  <a:pt x="5135" y="1688"/>
                  <a:pt x="5135" y="1504"/>
                </a:cubicBezTo>
                <a:cubicBezTo>
                  <a:pt x="5135" y="1269"/>
                  <a:pt x="4964" y="1072"/>
                  <a:pt x="4723" y="971"/>
                </a:cubicBezTo>
                <a:cubicBezTo>
                  <a:pt x="4818" y="869"/>
                  <a:pt x="4881" y="742"/>
                  <a:pt x="4881" y="603"/>
                </a:cubicBezTo>
                <a:cubicBezTo>
                  <a:pt x="4881" y="273"/>
                  <a:pt x="4539" y="0"/>
                  <a:pt x="4113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852106" y="2286327"/>
            <a:ext cx="13983856" cy="15819945"/>
            <a:chOff x="16840855" y="2549425"/>
            <a:chExt cx="8631768" cy="9765125"/>
          </a:xfrm>
        </p:grpSpPr>
        <p:sp>
          <p:nvSpPr>
            <p:cNvPr id="674" name="Freeform 8"/>
            <p:cNvSpPr>
              <a:spLocks noChangeArrowheads="1"/>
            </p:cNvSpPr>
            <p:nvPr/>
          </p:nvSpPr>
          <p:spPr bwMode="auto">
            <a:xfrm>
              <a:off x="16840855" y="6510269"/>
              <a:ext cx="4335449" cy="5804281"/>
            </a:xfrm>
            <a:custGeom>
              <a:avLst/>
              <a:gdLst>
                <a:gd name="T0" fmla="*/ 2895 w 4888"/>
                <a:gd name="T1" fmla="*/ 0 h 6538"/>
                <a:gd name="T2" fmla="*/ 0 w 4888"/>
                <a:gd name="T3" fmla="*/ 6537 h 6538"/>
                <a:gd name="T4" fmla="*/ 4887 w 4888"/>
                <a:gd name="T5" fmla="*/ 6537 h 6538"/>
                <a:gd name="T6" fmla="*/ 4887 w 4888"/>
                <a:gd name="T7" fmla="*/ 0 h 6538"/>
                <a:gd name="T8" fmla="*/ 2895 w 4888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8" h="6538">
                  <a:moveTo>
                    <a:pt x="2895" y="0"/>
                  </a:moveTo>
                  <a:lnTo>
                    <a:pt x="0" y="6537"/>
                  </a:lnTo>
                  <a:lnTo>
                    <a:pt x="4887" y="6537"/>
                  </a:lnTo>
                  <a:lnTo>
                    <a:pt x="4887" y="0"/>
                  </a:lnTo>
                  <a:lnTo>
                    <a:pt x="2895" y="0"/>
                  </a:lnTo>
                </a:path>
              </a:pathLst>
            </a:custGeom>
            <a:solidFill>
              <a:srgbClr val="37454A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5" name="Freeform 9"/>
            <p:cNvSpPr>
              <a:spLocks noChangeArrowheads="1"/>
            </p:cNvSpPr>
            <p:nvPr/>
          </p:nvSpPr>
          <p:spPr bwMode="auto">
            <a:xfrm>
              <a:off x="21156741" y="6510269"/>
              <a:ext cx="4315882" cy="5804281"/>
            </a:xfrm>
            <a:custGeom>
              <a:avLst/>
              <a:gdLst>
                <a:gd name="T0" fmla="*/ 1967 w 4863"/>
                <a:gd name="T1" fmla="*/ 0 h 6538"/>
                <a:gd name="T2" fmla="*/ 0 w 4863"/>
                <a:gd name="T3" fmla="*/ 0 h 6538"/>
                <a:gd name="T4" fmla="*/ 0 w 4863"/>
                <a:gd name="T5" fmla="*/ 6537 h 6538"/>
                <a:gd name="T6" fmla="*/ 4862 w 4863"/>
                <a:gd name="T7" fmla="*/ 6537 h 6538"/>
                <a:gd name="T8" fmla="*/ 1967 w 4863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3" h="6538">
                  <a:moveTo>
                    <a:pt x="1967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4862" y="6537"/>
                  </a:lnTo>
                  <a:lnTo>
                    <a:pt x="1967" y="0"/>
                  </a:lnTo>
                </a:path>
              </a:pathLst>
            </a:custGeom>
            <a:solidFill>
              <a:srgbClr val="303E44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6" name="Freeform 10"/>
            <p:cNvSpPr>
              <a:spLocks noChangeArrowheads="1"/>
            </p:cNvSpPr>
            <p:nvPr/>
          </p:nvSpPr>
          <p:spPr bwMode="auto">
            <a:xfrm>
              <a:off x="19176834" y="2557255"/>
              <a:ext cx="1999470" cy="4669255"/>
            </a:xfrm>
            <a:custGeom>
              <a:avLst/>
              <a:gdLst>
                <a:gd name="T0" fmla="*/ 0 w 2254"/>
                <a:gd name="T1" fmla="*/ 5053 h 5263"/>
                <a:gd name="T2" fmla="*/ 0 w 2254"/>
                <a:gd name="T3" fmla="*/ 5053 h 5263"/>
                <a:gd name="T4" fmla="*/ 1397 w 2254"/>
                <a:gd name="T5" fmla="*/ 4539 h 5263"/>
                <a:gd name="T6" fmla="*/ 2253 w 2254"/>
                <a:gd name="T7" fmla="*/ 5078 h 5263"/>
                <a:gd name="T8" fmla="*/ 2228 w 2254"/>
                <a:gd name="T9" fmla="*/ 0 h 5263"/>
                <a:gd name="T10" fmla="*/ 0 w 2254"/>
                <a:gd name="T11" fmla="*/ 5053 h 5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5263">
                  <a:moveTo>
                    <a:pt x="0" y="5053"/>
                  </a:moveTo>
                  <a:lnTo>
                    <a:pt x="0" y="5053"/>
                  </a:lnTo>
                  <a:cubicBezTo>
                    <a:pt x="864" y="5262"/>
                    <a:pt x="1397" y="4539"/>
                    <a:pt x="1397" y="4539"/>
                  </a:cubicBezTo>
                  <a:cubicBezTo>
                    <a:pt x="1397" y="4539"/>
                    <a:pt x="1568" y="5053"/>
                    <a:pt x="2253" y="5078"/>
                  </a:cubicBezTo>
                  <a:cubicBezTo>
                    <a:pt x="2228" y="0"/>
                    <a:pt x="2228" y="0"/>
                    <a:pt x="2228" y="0"/>
                  </a:cubicBezTo>
                  <a:lnTo>
                    <a:pt x="0" y="5053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7" name="Freeform 11"/>
            <p:cNvSpPr>
              <a:spLocks noChangeArrowheads="1"/>
            </p:cNvSpPr>
            <p:nvPr/>
          </p:nvSpPr>
          <p:spPr bwMode="auto">
            <a:xfrm>
              <a:off x="21156741" y="2549425"/>
              <a:ext cx="1972082" cy="4665343"/>
            </a:xfrm>
            <a:custGeom>
              <a:avLst/>
              <a:gdLst>
                <a:gd name="T0" fmla="*/ 0 w 2222"/>
                <a:gd name="T1" fmla="*/ 0 h 5257"/>
                <a:gd name="T2" fmla="*/ 0 w 2222"/>
                <a:gd name="T3" fmla="*/ 0 h 5257"/>
                <a:gd name="T4" fmla="*/ 0 w 2222"/>
                <a:gd name="T5" fmla="*/ 6 h 5257"/>
                <a:gd name="T6" fmla="*/ 0 w 2222"/>
                <a:gd name="T7" fmla="*/ 5084 h 5257"/>
                <a:gd name="T8" fmla="*/ 44 w 2222"/>
                <a:gd name="T9" fmla="*/ 5084 h 5257"/>
                <a:gd name="T10" fmla="*/ 914 w 2222"/>
                <a:gd name="T11" fmla="*/ 4589 h 5257"/>
                <a:gd name="T12" fmla="*/ 2221 w 2222"/>
                <a:gd name="T13" fmla="*/ 5033 h 5257"/>
                <a:gd name="T14" fmla="*/ 0 w 2222"/>
                <a:gd name="T15" fmla="*/ 0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525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5084"/>
                    <a:pt x="0" y="5084"/>
                    <a:pt x="0" y="5084"/>
                  </a:cubicBezTo>
                  <a:cubicBezTo>
                    <a:pt x="12" y="5084"/>
                    <a:pt x="25" y="5084"/>
                    <a:pt x="44" y="5084"/>
                  </a:cubicBezTo>
                  <a:cubicBezTo>
                    <a:pt x="761" y="5084"/>
                    <a:pt x="914" y="4589"/>
                    <a:pt x="914" y="4589"/>
                  </a:cubicBezTo>
                  <a:cubicBezTo>
                    <a:pt x="914" y="4589"/>
                    <a:pt x="1288" y="5256"/>
                    <a:pt x="2221" y="5033"/>
                  </a:cubicBezTo>
                  <a:lnTo>
                    <a:pt x="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888714" y="4357124"/>
            <a:ext cx="7883798" cy="8930425"/>
            <a:chOff x="15037793" y="5257988"/>
            <a:chExt cx="6882719" cy="7796446"/>
          </a:xfrm>
        </p:grpSpPr>
        <p:sp>
          <p:nvSpPr>
            <p:cNvPr id="661" name="Freeform 12"/>
            <p:cNvSpPr>
              <a:spLocks noChangeArrowheads="1"/>
            </p:cNvSpPr>
            <p:nvPr/>
          </p:nvSpPr>
          <p:spPr bwMode="auto">
            <a:xfrm>
              <a:off x="15037793" y="8416489"/>
              <a:ext cx="3466794" cy="4637945"/>
            </a:xfrm>
            <a:custGeom>
              <a:avLst/>
              <a:gdLst>
                <a:gd name="T0" fmla="*/ 2311 w 3905"/>
                <a:gd name="T1" fmla="*/ 0 h 5226"/>
                <a:gd name="T2" fmla="*/ 0 w 3905"/>
                <a:gd name="T3" fmla="*/ 5225 h 5226"/>
                <a:gd name="T4" fmla="*/ 3879 w 3905"/>
                <a:gd name="T5" fmla="*/ 5225 h 5226"/>
                <a:gd name="T6" fmla="*/ 3904 w 3905"/>
                <a:gd name="T7" fmla="*/ 0 h 5226"/>
                <a:gd name="T8" fmla="*/ 2311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1" y="0"/>
                  </a:moveTo>
                  <a:lnTo>
                    <a:pt x="0" y="5225"/>
                  </a:lnTo>
                  <a:lnTo>
                    <a:pt x="3879" y="5225"/>
                  </a:lnTo>
                  <a:lnTo>
                    <a:pt x="3904" y="0"/>
                  </a:lnTo>
                  <a:lnTo>
                    <a:pt x="2311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2" name="Freeform 13"/>
            <p:cNvSpPr>
              <a:spLocks noChangeArrowheads="1"/>
            </p:cNvSpPr>
            <p:nvPr/>
          </p:nvSpPr>
          <p:spPr bwMode="auto">
            <a:xfrm>
              <a:off x="18477195" y="8416489"/>
              <a:ext cx="3443317" cy="4637945"/>
            </a:xfrm>
            <a:custGeom>
              <a:avLst/>
              <a:gdLst>
                <a:gd name="T0" fmla="*/ 1568 w 3879"/>
                <a:gd name="T1" fmla="*/ 0 h 5226"/>
                <a:gd name="T2" fmla="*/ 0 w 3879"/>
                <a:gd name="T3" fmla="*/ 0 h 5226"/>
                <a:gd name="T4" fmla="*/ 0 w 3879"/>
                <a:gd name="T5" fmla="*/ 5225 h 5226"/>
                <a:gd name="T6" fmla="*/ 3878 w 3879"/>
                <a:gd name="T7" fmla="*/ 5225 h 5226"/>
                <a:gd name="T8" fmla="*/ 1568 w 3879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9" h="5226">
                  <a:moveTo>
                    <a:pt x="1568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78" y="5225"/>
                  </a:lnTo>
                  <a:lnTo>
                    <a:pt x="1568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3" name="Freeform 14"/>
            <p:cNvSpPr>
              <a:spLocks noChangeArrowheads="1"/>
            </p:cNvSpPr>
            <p:nvPr/>
          </p:nvSpPr>
          <p:spPr bwMode="auto">
            <a:xfrm>
              <a:off x="16900315" y="5261904"/>
              <a:ext cx="1600358" cy="3729924"/>
            </a:xfrm>
            <a:custGeom>
              <a:avLst/>
              <a:gdLst>
                <a:gd name="T0" fmla="*/ 0 w 1804"/>
                <a:gd name="T1" fmla="*/ 4036 h 4202"/>
                <a:gd name="T2" fmla="*/ 0 w 1804"/>
                <a:gd name="T3" fmla="*/ 4036 h 4202"/>
                <a:gd name="T4" fmla="*/ 1111 w 1804"/>
                <a:gd name="T5" fmla="*/ 3623 h 4202"/>
                <a:gd name="T6" fmla="*/ 1803 w 1804"/>
                <a:gd name="T7" fmla="*/ 4055 h 4202"/>
                <a:gd name="T8" fmla="*/ 1778 w 1804"/>
                <a:gd name="T9" fmla="*/ 0 h 4202"/>
                <a:gd name="T10" fmla="*/ 0 w 1804"/>
                <a:gd name="T11" fmla="*/ 4036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4" h="4202">
                  <a:moveTo>
                    <a:pt x="0" y="4036"/>
                  </a:moveTo>
                  <a:lnTo>
                    <a:pt x="0" y="4036"/>
                  </a:lnTo>
                  <a:cubicBezTo>
                    <a:pt x="686" y="4201"/>
                    <a:pt x="1111" y="3623"/>
                    <a:pt x="1111" y="3623"/>
                  </a:cubicBezTo>
                  <a:cubicBezTo>
                    <a:pt x="1111" y="3623"/>
                    <a:pt x="1257" y="4036"/>
                    <a:pt x="1803" y="4055"/>
                  </a:cubicBezTo>
                  <a:cubicBezTo>
                    <a:pt x="1778" y="0"/>
                    <a:pt x="1778" y="0"/>
                    <a:pt x="1778" y="0"/>
                  </a:cubicBezTo>
                  <a:lnTo>
                    <a:pt x="0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4" name="Freeform 15"/>
            <p:cNvSpPr>
              <a:spLocks noChangeArrowheads="1"/>
            </p:cNvSpPr>
            <p:nvPr/>
          </p:nvSpPr>
          <p:spPr bwMode="auto">
            <a:xfrm>
              <a:off x="18477197" y="5257988"/>
              <a:ext cx="1572970" cy="3726012"/>
            </a:xfrm>
            <a:custGeom>
              <a:avLst/>
              <a:gdLst>
                <a:gd name="T0" fmla="*/ 0 w 1772"/>
                <a:gd name="T1" fmla="*/ 0 h 4196"/>
                <a:gd name="T2" fmla="*/ 0 w 1772"/>
                <a:gd name="T3" fmla="*/ 0 h 4196"/>
                <a:gd name="T4" fmla="*/ 0 w 1772"/>
                <a:gd name="T5" fmla="*/ 7 h 4196"/>
                <a:gd name="T6" fmla="*/ 0 w 1772"/>
                <a:gd name="T7" fmla="*/ 4062 h 4196"/>
                <a:gd name="T8" fmla="*/ 32 w 1772"/>
                <a:gd name="T9" fmla="*/ 4062 h 4196"/>
                <a:gd name="T10" fmla="*/ 730 w 1772"/>
                <a:gd name="T11" fmla="*/ 3668 h 4196"/>
                <a:gd name="T12" fmla="*/ 1771 w 1772"/>
                <a:gd name="T13" fmla="*/ 4017 h 4196"/>
                <a:gd name="T14" fmla="*/ 0 w 1772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2" h="4196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0" y="7"/>
                    <a:pt x="0" y="7"/>
                  </a:cubicBezTo>
                  <a:cubicBezTo>
                    <a:pt x="0" y="4062"/>
                    <a:pt x="0" y="4062"/>
                    <a:pt x="0" y="4062"/>
                  </a:cubicBezTo>
                  <a:cubicBezTo>
                    <a:pt x="6" y="4062"/>
                    <a:pt x="19" y="4062"/>
                    <a:pt x="32" y="4062"/>
                  </a:cubicBezTo>
                  <a:cubicBezTo>
                    <a:pt x="609" y="4062"/>
                    <a:pt x="730" y="3668"/>
                    <a:pt x="730" y="3668"/>
                  </a:cubicBezTo>
                  <a:cubicBezTo>
                    <a:pt x="730" y="3668"/>
                    <a:pt x="1028" y="4195"/>
                    <a:pt x="1771" y="4017"/>
                  </a:cubicBezTo>
                  <a:lnTo>
                    <a:pt x="0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01" name="Freeform 1"/>
          <p:cNvSpPr>
            <a:spLocks noChangeArrowheads="1"/>
          </p:cNvSpPr>
          <p:nvPr/>
        </p:nvSpPr>
        <p:spPr bwMode="auto">
          <a:xfrm>
            <a:off x="-523651" y="5885063"/>
            <a:ext cx="5759729" cy="7612492"/>
          </a:xfrm>
          <a:custGeom>
            <a:avLst/>
            <a:gdLst>
              <a:gd name="T0" fmla="*/ 2114 w 6489"/>
              <a:gd name="T1" fmla="*/ 0 h 8575"/>
              <a:gd name="T2" fmla="*/ 2114 w 6489"/>
              <a:gd name="T3" fmla="*/ 0 h 8575"/>
              <a:gd name="T4" fmla="*/ 1289 w 6489"/>
              <a:gd name="T5" fmla="*/ 647 h 8575"/>
              <a:gd name="T6" fmla="*/ 1866 w 6489"/>
              <a:gd name="T7" fmla="*/ 1263 h 8575"/>
              <a:gd name="T8" fmla="*/ 1651 w 6489"/>
              <a:gd name="T9" fmla="*/ 1701 h 8575"/>
              <a:gd name="T10" fmla="*/ 2000 w 6489"/>
              <a:gd name="T11" fmla="*/ 2228 h 8575"/>
              <a:gd name="T12" fmla="*/ 1651 w 6489"/>
              <a:gd name="T13" fmla="*/ 2761 h 8575"/>
              <a:gd name="T14" fmla="*/ 1657 w 6489"/>
              <a:gd name="T15" fmla="*/ 2856 h 8575"/>
              <a:gd name="T16" fmla="*/ 1651 w 6489"/>
              <a:gd name="T17" fmla="*/ 2856 h 8575"/>
              <a:gd name="T18" fmla="*/ 825 w 6489"/>
              <a:gd name="T19" fmla="*/ 3503 h 8575"/>
              <a:gd name="T20" fmla="*/ 921 w 6489"/>
              <a:gd name="T21" fmla="*/ 3801 h 8575"/>
              <a:gd name="T22" fmla="*/ 165 w 6489"/>
              <a:gd name="T23" fmla="*/ 4448 h 8575"/>
              <a:gd name="T24" fmla="*/ 990 w 6489"/>
              <a:gd name="T25" fmla="*/ 5096 h 8575"/>
              <a:gd name="T26" fmla="*/ 1143 w 6489"/>
              <a:gd name="T27" fmla="*/ 5083 h 8575"/>
              <a:gd name="T28" fmla="*/ 990 w 6489"/>
              <a:gd name="T29" fmla="*/ 5451 h 8575"/>
              <a:gd name="T30" fmla="*/ 1073 w 6489"/>
              <a:gd name="T31" fmla="*/ 5737 h 8575"/>
              <a:gd name="T32" fmla="*/ 464 w 6489"/>
              <a:gd name="T33" fmla="*/ 6359 h 8575"/>
              <a:gd name="T34" fmla="*/ 571 w 6489"/>
              <a:gd name="T35" fmla="*/ 6683 h 8575"/>
              <a:gd name="T36" fmla="*/ 0 w 6489"/>
              <a:gd name="T37" fmla="*/ 7299 h 8575"/>
              <a:gd name="T38" fmla="*/ 527 w 6489"/>
              <a:gd name="T39" fmla="*/ 7902 h 8575"/>
              <a:gd name="T40" fmla="*/ 464 w 6489"/>
              <a:gd name="T41" fmla="*/ 8149 h 8575"/>
              <a:gd name="T42" fmla="*/ 667 w 6489"/>
              <a:gd name="T43" fmla="*/ 8574 h 8575"/>
              <a:gd name="T44" fmla="*/ 711 w 6489"/>
              <a:gd name="T45" fmla="*/ 8574 h 8575"/>
              <a:gd name="T46" fmla="*/ 876 w 6489"/>
              <a:gd name="T47" fmla="*/ 8454 h 8575"/>
              <a:gd name="T48" fmla="*/ 3123 w 6489"/>
              <a:gd name="T49" fmla="*/ 3388 h 8575"/>
              <a:gd name="T50" fmla="*/ 4685 w 6489"/>
              <a:gd name="T51" fmla="*/ 3388 h 8575"/>
              <a:gd name="T52" fmla="*/ 6259 w 6489"/>
              <a:gd name="T53" fmla="*/ 3388 h 8575"/>
              <a:gd name="T54" fmla="*/ 6335 w 6489"/>
              <a:gd name="T55" fmla="*/ 3566 h 8575"/>
              <a:gd name="T56" fmla="*/ 6488 w 6489"/>
              <a:gd name="T57" fmla="*/ 3236 h 8575"/>
              <a:gd name="T58" fmla="*/ 6386 w 6489"/>
              <a:gd name="T59" fmla="*/ 3230 h 8575"/>
              <a:gd name="T60" fmla="*/ 6386 w 6489"/>
              <a:gd name="T61" fmla="*/ 3230 h 8575"/>
              <a:gd name="T62" fmla="*/ 5561 w 6489"/>
              <a:gd name="T63" fmla="*/ 2583 h 8575"/>
              <a:gd name="T64" fmla="*/ 5345 w 6489"/>
              <a:gd name="T65" fmla="*/ 2608 h 8575"/>
              <a:gd name="T66" fmla="*/ 4856 w 6489"/>
              <a:gd name="T67" fmla="*/ 2247 h 8575"/>
              <a:gd name="T68" fmla="*/ 4952 w 6489"/>
              <a:gd name="T69" fmla="*/ 1942 h 8575"/>
              <a:gd name="T70" fmla="*/ 4126 w 6489"/>
              <a:gd name="T71" fmla="*/ 1295 h 8575"/>
              <a:gd name="T72" fmla="*/ 4069 w 6489"/>
              <a:gd name="T73" fmla="*/ 1295 h 8575"/>
              <a:gd name="T74" fmla="*/ 4126 w 6489"/>
              <a:gd name="T75" fmla="*/ 1053 h 8575"/>
              <a:gd name="T76" fmla="*/ 3301 w 6489"/>
              <a:gd name="T77" fmla="*/ 406 h 8575"/>
              <a:gd name="T78" fmla="*/ 2914 w 6489"/>
              <a:gd name="T79" fmla="*/ 482 h 8575"/>
              <a:gd name="T80" fmla="*/ 2114 w 6489"/>
              <a:gd name="T81" fmla="*/ 0 h 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9" h="8575">
                <a:moveTo>
                  <a:pt x="2114" y="0"/>
                </a:moveTo>
                <a:lnTo>
                  <a:pt x="2114" y="0"/>
                </a:lnTo>
                <a:cubicBezTo>
                  <a:pt x="1657" y="0"/>
                  <a:pt x="1289" y="291"/>
                  <a:pt x="1289" y="647"/>
                </a:cubicBezTo>
                <a:cubicBezTo>
                  <a:pt x="1289" y="933"/>
                  <a:pt x="1530" y="1180"/>
                  <a:pt x="1866" y="1263"/>
                </a:cubicBezTo>
                <a:cubicBezTo>
                  <a:pt x="1733" y="1377"/>
                  <a:pt x="1651" y="1529"/>
                  <a:pt x="1651" y="1701"/>
                </a:cubicBezTo>
                <a:cubicBezTo>
                  <a:pt x="1651" y="1917"/>
                  <a:pt x="1790" y="2113"/>
                  <a:pt x="2000" y="2228"/>
                </a:cubicBezTo>
                <a:cubicBezTo>
                  <a:pt x="1790" y="2348"/>
                  <a:pt x="1651" y="2539"/>
                  <a:pt x="1651" y="2761"/>
                </a:cubicBezTo>
                <a:cubicBezTo>
                  <a:pt x="1651" y="2793"/>
                  <a:pt x="1651" y="2824"/>
                  <a:pt x="1657" y="2856"/>
                </a:cubicBezTo>
                <a:lnTo>
                  <a:pt x="1651" y="2856"/>
                </a:lnTo>
                <a:cubicBezTo>
                  <a:pt x="1193" y="2856"/>
                  <a:pt x="825" y="3147"/>
                  <a:pt x="825" y="3503"/>
                </a:cubicBezTo>
                <a:cubicBezTo>
                  <a:pt x="825" y="3610"/>
                  <a:pt x="857" y="3712"/>
                  <a:pt x="921" y="3801"/>
                </a:cubicBezTo>
                <a:cubicBezTo>
                  <a:pt x="495" y="3833"/>
                  <a:pt x="165" y="4112"/>
                  <a:pt x="165" y="4448"/>
                </a:cubicBezTo>
                <a:cubicBezTo>
                  <a:pt x="165" y="4804"/>
                  <a:pt x="540" y="5096"/>
                  <a:pt x="990" y="5096"/>
                </a:cubicBezTo>
                <a:cubicBezTo>
                  <a:pt x="1041" y="5096"/>
                  <a:pt x="1092" y="5089"/>
                  <a:pt x="1143" y="5083"/>
                </a:cubicBezTo>
                <a:cubicBezTo>
                  <a:pt x="1048" y="5191"/>
                  <a:pt x="990" y="5318"/>
                  <a:pt x="990" y="5451"/>
                </a:cubicBezTo>
                <a:cubicBezTo>
                  <a:pt x="990" y="5553"/>
                  <a:pt x="1022" y="5648"/>
                  <a:pt x="1073" y="5737"/>
                </a:cubicBezTo>
                <a:cubicBezTo>
                  <a:pt x="724" y="5807"/>
                  <a:pt x="464" y="6061"/>
                  <a:pt x="464" y="6359"/>
                </a:cubicBezTo>
                <a:cubicBezTo>
                  <a:pt x="464" y="6480"/>
                  <a:pt x="502" y="6588"/>
                  <a:pt x="571" y="6683"/>
                </a:cubicBezTo>
                <a:cubicBezTo>
                  <a:pt x="241" y="6765"/>
                  <a:pt x="0" y="7013"/>
                  <a:pt x="0" y="7299"/>
                </a:cubicBezTo>
                <a:cubicBezTo>
                  <a:pt x="0" y="7572"/>
                  <a:pt x="216" y="7806"/>
                  <a:pt x="527" y="7902"/>
                </a:cubicBezTo>
                <a:cubicBezTo>
                  <a:pt x="483" y="7978"/>
                  <a:pt x="464" y="8060"/>
                  <a:pt x="464" y="8149"/>
                </a:cubicBezTo>
                <a:cubicBezTo>
                  <a:pt x="464" y="8308"/>
                  <a:pt x="540" y="8460"/>
                  <a:pt x="667" y="8574"/>
                </a:cubicBezTo>
                <a:cubicBezTo>
                  <a:pt x="711" y="8574"/>
                  <a:pt x="711" y="8574"/>
                  <a:pt x="711" y="8574"/>
                </a:cubicBezTo>
                <a:cubicBezTo>
                  <a:pt x="762" y="8536"/>
                  <a:pt x="819" y="8498"/>
                  <a:pt x="876" y="8454"/>
                </a:cubicBezTo>
                <a:cubicBezTo>
                  <a:pt x="3123" y="3388"/>
                  <a:pt x="3123" y="3388"/>
                  <a:pt x="3123" y="3388"/>
                </a:cubicBezTo>
                <a:cubicBezTo>
                  <a:pt x="4685" y="3388"/>
                  <a:pt x="4685" y="3388"/>
                  <a:pt x="4685" y="3388"/>
                </a:cubicBezTo>
                <a:cubicBezTo>
                  <a:pt x="6259" y="3388"/>
                  <a:pt x="6259" y="3388"/>
                  <a:pt x="6259" y="3388"/>
                </a:cubicBezTo>
                <a:cubicBezTo>
                  <a:pt x="6335" y="3566"/>
                  <a:pt x="6335" y="3566"/>
                  <a:pt x="6335" y="3566"/>
                </a:cubicBezTo>
                <a:cubicBezTo>
                  <a:pt x="6488" y="3236"/>
                  <a:pt x="6488" y="3236"/>
                  <a:pt x="6488" y="3236"/>
                </a:cubicBezTo>
                <a:cubicBezTo>
                  <a:pt x="6456" y="3230"/>
                  <a:pt x="6424" y="3230"/>
                  <a:pt x="6386" y="3230"/>
                </a:cubicBezTo>
                <a:lnTo>
                  <a:pt x="6386" y="3230"/>
                </a:lnTo>
                <a:cubicBezTo>
                  <a:pt x="6386" y="2875"/>
                  <a:pt x="6018" y="2583"/>
                  <a:pt x="5561" y="2583"/>
                </a:cubicBezTo>
                <a:cubicBezTo>
                  <a:pt x="5485" y="2583"/>
                  <a:pt x="5415" y="2596"/>
                  <a:pt x="5345" y="2608"/>
                </a:cubicBezTo>
                <a:cubicBezTo>
                  <a:pt x="5250" y="2437"/>
                  <a:pt x="5072" y="2310"/>
                  <a:pt x="4856" y="2247"/>
                </a:cubicBezTo>
                <a:cubicBezTo>
                  <a:pt x="4914" y="2158"/>
                  <a:pt x="4952" y="2050"/>
                  <a:pt x="4952" y="1942"/>
                </a:cubicBezTo>
                <a:cubicBezTo>
                  <a:pt x="4952" y="1580"/>
                  <a:pt x="4583" y="1295"/>
                  <a:pt x="4126" y="1295"/>
                </a:cubicBezTo>
                <a:cubicBezTo>
                  <a:pt x="4107" y="1295"/>
                  <a:pt x="4088" y="1295"/>
                  <a:pt x="4069" y="1295"/>
                </a:cubicBezTo>
                <a:cubicBezTo>
                  <a:pt x="4107" y="1218"/>
                  <a:pt x="4126" y="1136"/>
                  <a:pt x="4126" y="1053"/>
                </a:cubicBezTo>
                <a:cubicBezTo>
                  <a:pt x="4126" y="698"/>
                  <a:pt x="3758" y="406"/>
                  <a:pt x="3301" y="406"/>
                </a:cubicBezTo>
                <a:cubicBezTo>
                  <a:pt x="3161" y="406"/>
                  <a:pt x="3028" y="431"/>
                  <a:pt x="2914" y="482"/>
                </a:cubicBezTo>
                <a:cubicBezTo>
                  <a:pt x="2819" y="203"/>
                  <a:pt x="2495" y="0"/>
                  <a:pt x="2114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03" name="Freeform 3"/>
          <p:cNvSpPr>
            <a:spLocks noChangeArrowheads="1"/>
          </p:cNvSpPr>
          <p:nvPr/>
        </p:nvSpPr>
        <p:spPr bwMode="auto">
          <a:xfrm>
            <a:off x="11944367" y="3860815"/>
            <a:ext cx="2441624" cy="1279839"/>
          </a:xfrm>
          <a:custGeom>
            <a:avLst/>
            <a:gdLst>
              <a:gd name="T0" fmla="*/ 1390 w 2750"/>
              <a:gd name="T1" fmla="*/ 0 h 1442"/>
              <a:gd name="T2" fmla="*/ 1390 w 2750"/>
              <a:gd name="T3" fmla="*/ 0 h 1442"/>
              <a:gd name="T4" fmla="*/ 984 w 2750"/>
              <a:gd name="T5" fmla="*/ 292 h 1442"/>
              <a:gd name="T6" fmla="*/ 819 w 2750"/>
              <a:gd name="T7" fmla="*/ 266 h 1442"/>
              <a:gd name="T8" fmla="*/ 413 w 2750"/>
              <a:gd name="T9" fmla="*/ 590 h 1442"/>
              <a:gd name="T10" fmla="*/ 0 w 2750"/>
              <a:gd name="T11" fmla="*/ 907 h 1442"/>
              <a:gd name="T12" fmla="*/ 413 w 2750"/>
              <a:gd name="T13" fmla="*/ 1225 h 1442"/>
              <a:gd name="T14" fmla="*/ 647 w 2750"/>
              <a:gd name="T15" fmla="*/ 1168 h 1442"/>
              <a:gd name="T16" fmla="*/ 1054 w 2750"/>
              <a:gd name="T17" fmla="*/ 1441 h 1442"/>
              <a:gd name="T18" fmla="*/ 1454 w 2750"/>
              <a:gd name="T19" fmla="*/ 1200 h 1442"/>
              <a:gd name="T20" fmla="*/ 1797 w 2750"/>
              <a:gd name="T21" fmla="*/ 1352 h 1442"/>
              <a:gd name="T22" fmla="*/ 2152 w 2750"/>
              <a:gd name="T23" fmla="*/ 1193 h 1442"/>
              <a:gd name="T24" fmla="*/ 2342 w 2750"/>
              <a:gd name="T25" fmla="*/ 1225 h 1442"/>
              <a:gd name="T26" fmla="*/ 2749 w 2750"/>
              <a:gd name="T27" fmla="*/ 907 h 1442"/>
              <a:gd name="T28" fmla="*/ 2342 w 2750"/>
              <a:gd name="T29" fmla="*/ 590 h 1442"/>
              <a:gd name="T30" fmla="*/ 1930 w 2750"/>
              <a:gd name="T31" fmla="*/ 266 h 1442"/>
              <a:gd name="T32" fmla="*/ 1797 w 2750"/>
              <a:gd name="T33" fmla="*/ 285 h 1442"/>
              <a:gd name="T34" fmla="*/ 1390 w 2750"/>
              <a:gd name="T35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50" h="1442">
                <a:moveTo>
                  <a:pt x="1390" y="0"/>
                </a:moveTo>
                <a:lnTo>
                  <a:pt x="1390" y="0"/>
                </a:lnTo>
                <a:cubicBezTo>
                  <a:pt x="1174" y="0"/>
                  <a:pt x="997" y="127"/>
                  <a:pt x="984" y="292"/>
                </a:cubicBezTo>
                <a:cubicBezTo>
                  <a:pt x="933" y="279"/>
                  <a:pt x="876" y="266"/>
                  <a:pt x="819" y="266"/>
                </a:cubicBezTo>
                <a:cubicBezTo>
                  <a:pt x="597" y="266"/>
                  <a:pt x="413" y="412"/>
                  <a:pt x="413" y="590"/>
                </a:cubicBezTo>
                <a:cubicBezTo>
                  <a:pt x="184" y="590"/>
                  <a:pt x="0" y="730"/>
                  <a:pt x="0" y="907"/>
                </a:cubicBezTo>
                <a:cubicBezTo>
                  <a:pt x="0" y="1085"/>
                  <a:pt x="184" y="1225"/>
                  <a:pt x="413" y="1225"/>
                </a:cubicBezTo>
                <a:cubicBezTo>
                  <a:pt x="502" y="1225"/>
                  <a:pt x="584" y="1206"/>
                  <a:pt x="647" y="1168"/>
                </a:cubicBezTo>
                <a:cubicBezTo>
                  <a:pt x="679" y="1320"/>
                  <a:pt x="851" y="1441"/>
                  <a:pt x="1054" y="1441"/>
                </a:cubicBezTo>
                <a:cubicBezTo>
                  <a:pt x="1244" y="1441"/>
                  <a:pt x="1403" y="1339"/>
                  <a:pt x="1454" y="1200"/>
                </a:cubicBezTo>
                <a:cubicBezTo>
                  <a:pt x="1524" y="1295"/>
                  <a:pt x="1650" y="1352"/>
                  <a:pt x="1797" y="1352"/>
                </a:cubicBezTo>
                <a:cubicBezTo>
                  <a:pt x="1949" y="1352"/>
                  <a:pt x="2082" y="1288"/>
                  <a:pt x="2152" y="1193"/>
                </a:cubicBezTo>
                <a:cubicBezTo>
                  <a:pt x="2209" y="1212"/>
                  <a:pt x="2272" y="1225"/>
                  <a:pt x="2342" y="1225"/>
                </a:cubicBezTo>
                <a:cubicBezTo>
                  <a:pt x="2565" y="1225"/>
                  <a:pt x="2749" y="1085"/>
                  <a:pt x="2749" y="907"/>
                </a:cubicBezTo>
                <a:cubicBezTo>
                  <a:pt x="2749" y="730"/>
                  <a:pt x="2565" y="590"/>
                  <a:pt x="2342" y="590"/>
                </a:cubicBezTo>
                <a:cubicBezTo>
                  <a:pt x="2342" y="412"/>
                  <a:pt x="2158" y="266"/>
                  <a:pt x="1930" y="266"/>
                </a:cubicBezTo>
                <a:cubicBezTo>
                  <a:pt x="1885" y="266"/>
                  <a:pt x="1835" y="273"/>
                  <a:pt x="1797" y="285"/>
                </a:cubicBezTo>
                <a:cubicBezTo>
                  <a:pt x="1771" y="127"/>
                  <a:pt x="1600" y="0"/>
                  <a:pt x="1390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04" name="Freeform 4"/>
          <p:cNvSpPr>
            <a:spLocks noChangeArrowheads="1"/>
          </p:cNvSpPr>
          <p:nvPr/>
        </p:nvSpPr>
        <p:spPr bwMode="auto">
          <a:xfrm>
            <a:off x="16524711" y="1301223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03526" y="5618919"/>
            <a:ext cx="1072123" cy="1385513"/>
            <a:chOff x="4003526" y="5618919"/>
            <a:chExt cx="1072123" cy="1385513"/>
          </a:xfrm>
        </p:grpSpPr>
        <p:sp>
          <p:nvSpPr>
            <p:cNvPr id="405" name="Freeform 5"/>
            <p:cNvSpPr>
              <a:spLocks noChangeArrowheads="1"/>
            </p:cNvSpPr>
            <p:nvPr/>
          </p:nvSpPr>
          <p:spPr bwMode="auto">
            <a:xfrm>
              <a:off x="4003526" y="5618919"/>
              <a:ext cx="97822" cy="1385513"/>
            </a:xfrm>
            <a:custGeom>
              <a:avLst/>
              <a:gdLst>
                <a:gd name="T0" fmla="*/ 108 w 109"/>
                <a:gd name="T1" fmla="*/ 1562 h 1563"/>
                <a:gd name="T2" fmla="*/ 0 w 109"/>
                <a:gd name="T3" fmla="*/ 1562 h 1563"/>
                <a:gd name="T4" fmla="*/ 0 w 109"/>
                <a:gd name="T5" fmla="*/ 0 h 1563"/>
                <a:gd name="T6" fmla="*/ 108 w 109"/>
                <a:gd name="T7" fmla="*/ 0 h 1563"/>
                <a:gd name="T8" fmla="*/ 108 w 109"/>
                <a:gd name="T9" fmla="*/ 1562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63">
                  <a:moveTo>
                    <a:pt x="108" y="1562"/>
                  </a:moveTo>
                  <a:lnTo>
                    <a:pt x="0" y="1562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562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6" name="Freeform 6"/>
            <p:cNvSpPr>
              <a:spLocks noChangeArrowheads="1"/>
            </p:cNvSpPr>
            <p:nvPr/>
          </p:nvSpPr>
          <p:spPr bwMode="auto">
            <a:xfrm>
              <a:off x="4093523" y="5618919"/>
              <a:ext cx="982126" cy="520545"/>
            </a:xfrm>
            <a:custGeom>
              <a:avLst/>
              <a:gdLst>
                <a:gd name="T0" fmla="*/ 1105 w 1106"/>
                <a:gd name="T1" fmla="*/ 584 h 585"/>
                <a:gd name="T2" fmla="*/ 0 w 1106"/>
                <a:gd name="T3" fmla="*/ 584 h 585"/>
                <a:gd name="T4" fmla="*/ 0 w 1106"/>
                <a:gd name="T5" fmla="*/ 0 h 585"/>
                <a:gd name="T6" fmla="*/ 1105 w 1106"/>
                <a:gd name="T7" fmla="*/ 0 h 585"/>
                <a:gd name="T8" fmla="*/ 680 w 1106"/>
                <a:gd name="T9" fmla="*/ 292 h 585"/>
                <a:gd name="T10" fmla="*/ 1105 w 1106"/>
                <a:gd name="T11" fmla="*/ 58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585">
                  <a:moveTo>
                    <a:pt x="1105" y="584"/>
                  </a:moveTo>
                  <a:lnTo>
                    <a:pt x="0" y="584"/>
                  </a:lnTo>
                  <a:lnTo>
                    <a:pt x="0" y="0"/>
                  </a:lnTo>
                  <a:lnTo>
                    <a:pt x="1105" y="0"/>
                  </a:lnTo>
                  <a:lnTo>
                    <a:pt x="680" y="292"/>
                  </a:lnTo>
                  <a:lnTo>
                    <a:pt x="1105" y="584"/>
                  </a:lnTo>
                </a:path>
              </a:pathLst>
            </a:custGeom>
            <a:solidFill>
              <a:srgbClr val="E4452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60928" y="2307776"/>
            <a:ext cx="8631768" cy="9765125"/>
            <a:chOff x="3760928" y="2307776"/>
            <a:chExt cx="8631768" cy="9765125"/>
          </a:xfrm>
        </p:grpSpPr>
        <p:sp>
          <p:nvSpPr>
            <p:cNvPr id="407" name="Freeform 7"/>
            <p:cNvSpPr>
              <a:spLocks noChangeArrowheads="1"/>
            </p:cNvSpPr>
            <p:nvPr/>
          </p:nvSpPr>
          <p:spPr bwMode="auto">
            <a:xfrm>
              <a:off x="3760928" y="6268620"/>
              <a:ext cx="4335449" cy="5804281"/>
            </a:xfrm>
            <a:custGeom>
              <a:avLst/>
              <a:gdLst>
                <a:gd name="T0" fmla="*/ 2895 w 4888"/>
                <a:gd name="T1" fmla="*/ 0 h 6538"/>
                <a:gd name="T2" fmla="*/ 0 w 4888"/>
                <a:gd name="T3" fmla="*/ 6537 h 6538"/>
                <a:gd name="T4" fmla="*/ 4887 w 4888"/>
                <a:gd name="T5" fmla="*/ 6537 h 6538"/>
                <a:gd name="T6" fmla="*/ 4887 w 4888"/>
                <a:gd name="T7" fmla="*/ 0 h 6538"/>
                <a:gd name="T8" fmla="*/ 2895 w 4888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8" h="6538">
                  <a:moveTo>
                    <a:pt x="2895" y="0"/>
                  </a:moveTo>
                  <a:lnTo>
                    <a:pt x="0" y="6537"/>
                  </a:lnTo>
                  <a:lnTo>
                    <a:pt x="4887" y="6537"/>
                  </a:lnTo>
                  <a:lnTo>
                    <a:pt x="4887" y="0"/>
                  </a:lnTo>
                  <a:lnTo>
                    <a:pt x="2895" y="0"/>
                  </a:lnTo>
                </a:path>
              </a:pathLst>
            </a:custGeom>
            <a:solidFill>
              <a:srgbClr val="37454A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9" name="Freeform 9"/>
            <p:cNvSpPr>
              <a:spLocks noChangeArrowheads="1"/>
            </p:cNvSpPr>
            <p:nvPr/>
          </p:nvSpPr>
          <p:spPr bwMode="auto">
            <a:xfrm>
              <a:off x="8076814" y="6268620"/>
              <a:ext cx="4315882" cy="5804281"/>
            </a:xfrm>
            <a:custGeom>
              <a:avLst/>
              <a:gdLst>
                <a:gd name="T0" fmla="*/ 1967 w 4863"/>
                <a:gd name="T1" fmla="*/ 0 h 6538"/>
                <a:gd name="T2" fmla="*/ 0 w 4863"/>
                <a:gd name="T3" fmla="*/ 0 h 6538"/>
                <a:gd name="T4" fmla="*/ 0 w 4863"/>
                <a:gd name="T5" fmla="*/ 6537 h 6538"/>
                <a:gd name="T6" fmla="*/ 4862 w 4863"/>
                <a:gd name="T7" fmla="*/ 6537 h 6538"/>
                <a:gd name="T8" fmla="*/ 1967 w 4863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3" h="6538">
                  <a:moveTo>
                    <a:pt x="1967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4862" y="6537"/>
                  </a:lnTo>
                  <a:lnTo>
                    <a:pt x="1967" y="0"/>
                  </a:lnTo>
                </a:path>
              </a:pathLst>
            </a:custGeom>
            <a:solidFill>
              <a:srgbClr val="303E44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0" name="Freeform 10"/>
            <p:cNvSpPr>
              <a:spLocks noChangeArrowheads="1"/>
            </p:cNvSpPr>
            <p:nvPr/>
          </p:nvSpPr>
          <p:spPr bwMode="auto">
            <a:xfrm>
              <a:off x="6096907" y="2315606"/>
              <a:ext cx="1999470" cy="4669255"/>
            </a:xfrm>
            <a:custGeom>
              <a:avLst/>
              <a:gdLst>
                <a:gd name="T0" fmla="*/ 0 w 2254"/>
                <a:gd name="T1" fmla="*/ 5053 h 5263"/>
                <a:gd name="T2" fmla="*/ 0 w 2254"/>
                <a:gd name="T3" fmla="*/ 5053 h 5263"/>
                <a:gd name="T4" fmla="*/ 1397 w 2254"/>
                <a:gd name="T5" fmla="*/ 4539 h 5263"/>
                <a:gd name="T6" fmla="*/ 2253 w 2254"/>
                <a:gd name="T7" fmla="*/ 5078 h 5263"/>
                <a:gd name="T8" fmla="*/ 2228 w 2254"/>
                <a:gd name="T9" fmla="*/ 0 h 5263"/>
                <a:gd name="T10" fmla="*/ 0 w 2254"/>
                <a:gd name="T11" fmla="*/ 5053 h 5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5263">
                  <a:moveTo>
                    <a:pt x="0" y="5053"/>
                  </a:moveTo>
                  <a:lnTo>
                    <a:pt x="0" y="5053"/>
                  </a:lnTo>
                  <a:cubicBezTo>
                    <a:pt x="864" y="5262"/>
                    <a:pt x="1397" y="4539"/>
                    <a:pt x="1397" y="4539"/>
                  </a:cubicBezTo>
                  <a:cubicBezTo>
                    <a:pt x="1397" y="4539"/>
                    <a:pt x="1568" y="5053"/>
                    <a:pt x="2253" y="5078"/>
                  </a:cubicBezTo>
                  <a:cubicBezTo>
                    <a:pt x="2228" y="0"/>
                    <a:pt x="2228" y="0"/>
                    <a:pt x="2228" y="0"/>
                  </a:cubicBezTo>
                  <a:lnTo>
                    <a:pt x="0" y="5053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1" name="Freeform 11"/>
            <p:cNvSpPr>
              <a:spLocks noChangeArrowheads="1"/>
            </p:cNvSpPr>
            <p:nvPr/>
          </p:nvSpPr>
          <p:spPr bwMode="auto">
            <a:xfrm>
              <a:off x="8076814" y="2307776"/>
              <a:ext cx="1972082" cy="4665343"/>
            </a:xfrm>
            <a:custGeom>
              <a:avLst/>
              <a:gdLst>
                <a:gd name="T0" fmla="*/ 0 w 2222"/>
                <a:gd name="T1" fmla="*/ 0 h 5257"/>
                <a:gd name="T2" fmla="*/ 0 w 2222"/>
                <a:gd name="T3" fmla="*/ 0 h 5257"/>
                <a:gd name="T4" fmla="*/ 0 w 2222"/>
                <a:gd name="T5" fmla="*/ 6 h 5257"/>
                <a:gd name="T6" fmla="*/ 0 w 2222"/>
                <a:gd name="T7" fmla="*/ 5084 h 5257"/>
                <a:gd name="T8" fmla="*/ 44 w 2222"/>
                <a:gd name="T9" fmla="*/ 5084 h 5257"/>
                <a:gd name="T10" fmla="*/ 914 w 2222"/>
                <a:gd name="T11" fmla="*/ 4589 h 5257"/>
                <a:gd name="T12" fmla="*/ 2221 w 2222"/>
                <a:gd name="T13" fmla="*/ 5033 h 5257"/>
                <a:gd name="T14" fmla="*/ 0 w 2222"/>
                <a:gd name="T15" fmla="*/ 0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525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5084"/>
                    <a:pt x="0" y="5084"/>
                    <a:pt x="0" y="5084"/>
                  </a:cubicBezTo>
                  <a:cubicBezTo>
                    <a:pt x="12" y="5084"/>
                    <a:pt x="25" y="5084"/>
                    <a:pt x="44" y="5084"/>
                  </a:cubicBezTo>
                  <a:cubicBezTo>
                    <a:pt x="761" y="5084"/>
                    <a:pt x="914" y="4589"/>
                    <a:pt x="914" y="4589"/>
                  </a:cubicBezTo>
                  <a:cubicBezTo>
                    <a:pt x="914" y="4589"/>
                    <a:pt x="1288" y="5256"/>
                    <a:pt x="2221" y="5033"/>
                  </a:cubicBezTo>
                  <a:lnTo>
                    <a:pt x="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75926" y="5638486"/>
            <a:ext cx="6882719" cy="7796446"/>
            <a:chOff x="8475926" y="5638486"/>
            <a:chExt cx="6882719" cy="7796446"/>
          </a:xfrm>
        </p:grpSpPr>
        <p:sp>
          <p:nvSpPr>
            <p:cNvPr id="412" name="Freeform 12"/>
            <p:cNvSpPr>
              <a:spLocks noChangeArrowheads="1"/>
            </p:cNvSpPr>
            <p:nvPr/>
          </p:nvSpPr>
          <p:spPr bwMode="auto">
            <a:xfrm>
              <a:off x="8475926" y="8796987"/>
              <a:ext cx="3466794" cy="4637945"/>
            </a:xfrm>
            <a:custGeom>
              <a:avLst/>
              <a:gdLst>
                <a:gd name="T0" fmla="*/ 2311 w 3905"/>
                <a:gd name="T1" fmla="*/ 0 h 5226"/>
                <a:gd name="T2" fmla="*/ 0 w 3905"/>
                <a:gd name="T3" fmla="*/ 5225 h 5226"/>
                <a:gd name="T4" fmla="*/ 3879 w 3905"/>
                <a:gd name="T5" fmla="*/ 5225 h 5226"/>
                <a:gd name="T6" fmla="*/ 3904 w 3905"/>
                <a:gd name="T7" fmla="*/ 0 h 5226"/>
                <a:gd name="T8" fmla="*/ 2311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1" y="0"/>
                  </a:moveTo>
                  <a:lnTo>
                    <a:pt x="0" y="5225"/>
                  </a:lnTo>
                  <a:lnTo>
                    <a:pt x="3879" y="5225"/>
                  </a:lnTo>
                  <a:lnTo>
                    <a:pt x="3904" y="0"/>
                  </a:lnTo>
                  <a:lnTo>
                    <a:pt x="2311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3" name="Freeform 13"/>
            <p:cNvSpPr>
              <a:spLocks noChangeArrowheads="1"/>
            </p:cNvSpPr>
            <p:nvPr/>
          </p:nvSpPr>
          <p:spPr bwMode="auto">
            <a:xfrm>
              <a:off x="11915328" y="8796987"/>
              <a:ext cx="3443317" cy="4637945"/>
            </a:xfrm>
            <a:custGeom>
              <a:avLst/>
              <a:gdLst>
                <a:gd name="T0" fmla="*/ 1568 w 3879"/>
                <a:gd name="T1" fmla="*/ 0 h 5226"/>
                <a:gd name="T2" fmla="*/ 0 w 3879"/>
                <a:gd name="T3" fmla="*/ 0 h 5226"/>
                <a:gd name="T4" fmla="*/ 0 w 3879"/>
                <a:gd name="T5" fmla="*/ 5225 h 5226"/>
                <a:gd name="T6" fmla="*/ 3878 w 3879"/>
                <a:gd name="T7" fmla="*/ 5225 h 5226"/>
                <a:gd name="T8" fmla="*/ 1568 w 3879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9" h="5226">
                  <a:moveTo>
                    <a:pt x="1568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78" y="5225"/>
                  </a:lnTo>
                  <a:lnTo>
                    <a:pt x="1568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4" name="Freeform 14"/>
            <p:cNvSpPr>
              <a:spLocks noChangeArrowheads="1"/>
            </p:cNvSpPr>
            <p:nvPr/>
          </p:nvSpPr>
          <p:spPr bwMode="auto">
            <a:xfrm>
              <a:off x="10338448" y="5642402"/>
              <a:ext cx="1600358" cy="3729924"/>
            </a:xfrm>
            <a:custGeom>
              <a:avLst/>
              <a:gdLst>
                <a:gd name="T0" fmla="*/ 0 w 1804"/>
                <a:gd name="T1" fmla="*/ 4036 h 4202"/>
                <a:gd name="T2" fmla="*/ 0 w 1804"/>
                <a:gd name="T3" fmla="*/ 4036 h 4202"/>
                <a:gd name="T4" fmla="*/ 1111 w 1804"/>
                <a:gd name="T5" fmla="*/ 3623 h 4202"/>
                <a:gd name="T6" fmla="*/ 1803 w 1804"/>
                <a:gd name="T7" fmla="*/ 4055 h 4202"/>
                <a:gd name="T8" fmla="*/ 1778 w 1804"/>
                <a:gd name="T9" fmla="*/ 0 h 4202"/>
                <a:gd name="T10" fmla="*/ 0 w 1804"/>
                <a:gd name="T11" fmla="*/ 4036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4" h="4202">
                  <a:moveTo>
                    <a:pt x="0" y="4036"/>
                  </a:moveTo>
                  <a:lnTo>
                    <a:pt x="0" y="4036"/>
                  </a:lnTo>
                  <a:cubicBezTo>
                    <a:pt x="686" y="4201"/>
                    <a:pt x="1111" y="3623"/>
                    <a:pt x="1111" y="3623"/>
                  </a:cubicBezTo>
                  <a:cubicBezTo>
                    <a:pt x="1111" y="3623"/>
                    <a:pt x="1257" y="4036"/>
                    <a:pt x="1803" y="4055"/>
                  </a:cubicBezTo>
                  <a:cubicBezTo>
                    <a:pt x="1778" y="0"/>
                    <a:pt x="1778" y="0"/>
                    <a:pt x="1778" y="0"/>
                  </a:cubicBezTo>
                  <a:lnTo>
                    <a:pt x="0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5" name="Freeform 15"/>
            <p:cNvSpPr>
              <a:spLocks noChangeArrowheads="1"/>
            </p:cNvSpPr>
            <p:nvPr/>
          </p:nvSpPr>
          <p:spPr bwMode="auto">
            <a:xfrm>
              <a:off x="11915330" y="5638486"/>
              <a:ext cx="1572970" cy="3726012"/>
            </a:xfrm>
            <a:custGeom>
              <a:avLst/>
              <a:gdLst>
                <a:gd name="T0" fmla="*/ 0 w 1772"/>
                <a:gd name="T1" fmla="*/ 0 h 4196"/>
                <a:gd name="T2" fmla="*/ 0 w 1772"/>
                <a:gd name="T3" fmla="*/ 0 h 4196"/>
                <a:gd name="T4" fmla="*/ 0 w 1772"/>
                <a:gd name="T5" fmla="*/ 7 h 4196"/>
                <a:gd name="T6" fmla="*/ 0 w 1772"/>
                <a:gd name="T7" fmla="*/ 4062 h 4196"/>
                <a:gd name="T8" fmla="*/ 32 w 1772"/>
                <a:gd name="T9" fmla="*/ 4062 h 4196"/>
                <a:gd name="T10" fmla="*/ 730 w 1772"/>
                <a:gd name="T11" fmla="*/ 3668 h 4196"/>
                <a:gd name="T12" fmla="*/ 1771 w 1772"/>
                <a:gd name="T13" fmla="*/ 4017 h 4196"/>
                <a:gd name="T14" fmla="*/ 0 w 1772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2" h="4196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0" y="7"/>
                    <a:pt x="0" y="7"/>
                  </a:cubicBezTo>
                  <a:cubicBezTo>
                    <a:pt x="0" y="4062"/>
                    <a:pt x="0" y="4062"/>
                    <a:pt x="0" y="4062"/>
                  </a:cubicBezTo>
                  <a:cubicBezTo>
                    <a:pt x="6" y="4062"/>
                    <a:pt x="19" y="4062"/>
                    <a:pt x="32" y="4062"/>
                  </a:cubicBezTo>
                  <a:cubicBezTo>
                    <a:pt x="609" y="4062"/>
                    <a:pt x="730" y="3668"/>
                    <a:pt x="730" y="3668"/>
                  </a:cubicBezTo>
                  <a:cubicBezTo>
                    <a:pt x="730" y="3668"/>
                    <a:pt x="1028" y="4195"/>
                    <a:pt x="1771" y="4017"/>
                  </a:cubicBezTo>
                  <a:lnTo>
                    <a:pt x="0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8490" y="5732419"/>
            <a:ext cx="6890545" cy="7800361"/>
            <a:chOff x="188490" y="5732419"/>
            <a:chExt cx="6890545" cy="7800361"/>
          </a:xfrm>
        </p:grpSpPr>
        <p:sp>
          <p:nvSpPr>
            <p:cNvPr id="416" name="Freeform 16"/>
            <p:cNvSpPr>
              <a:spLocks noChangeArrowheads="1"/>
            </p:cNvSpPr>
            <p:nvPr/>
          </p:nvSpPr>
          <p:spPr bwMode="auto">
            <a:xfrm>
              <a:off x="188490" y="8894833"/>
              <a:ext cx="3466794" cy="4637947"/>
            </a:xfrm>
            <a:custGeom>
              <a:avLst/>
              <a:gdLst>
                <a:gd name="T0" fmla="*/ 2317 w 3905"/>
                <a:gd name="T1" fmla="*/ 0 h 5226"/>
                <a:gd name="T2" fmla="*/ 0 w 3905"/>
                <a:gd name="T3" fmla="*/ 5225 h 5226"/>
                <a:gd name="T4" fmla="*/ 3904 w 3905"/>
                <a:gd name="T5" fmla="*/ 5225 h 5226"/>
                <a:gd name="T6" fmla="*/ 3904 w 3905"/>
                <a:gd name="T7" fmla="*/ 0 h 5226"/>
                <a:gd name="T8" fmla="*/ 2317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7" y="0"/>
                  </a:moveTo>
                  <a:lnTo>
                    <a:pt x="0" y="5225"/>
                  </a:lnTo>
                  <a:lnTo>
                    <a:pt x="3904" y="5225"/>
                  </a:lnTo>
                  <a:lnTo>
                    <a:pt x="3904" y="0"/>
                  </a:lnTo>
                  <a:lnTo>
                    <a:pt x="2317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8" name="Freeform 18"/>
            <p:cNvSpPr>
              <a:spLocks noChangeArrowheads="1"/>
            </p:cNvSpPr>
            <p:nvPr/>
          </p:nvSpPr>
          <p:spPr bwMode="auto">
            <a:xfrm>
              <a:off x="3631807" y="8894833"/>
              <a:ext cx="3447228" cy="4637947"/>
            </a:xfrm>
            <a:custGeom>
              <a:avLst/>
              <a:gdLst>
                <a:gd name="T0" fmla="*/ 1574 w 3886"/>
                <a:gd name="T1" fmla="*/ 0 h 5226"/>
                <a:gd name="T2" fmla="*/ 0 w 3886"/>
                <a:gd name="T3" fmla="*/ 0 h 5226"/>
                <a:gd name="T4" fmla="*/ 0 w 3886"/>
                <a:gd name="T5" fmla="*/ 5225 h 5226"/>
                <a:gd name="T6" fmla="*/ 3885 w 3886"/>
                <a:gd name="T7" fmla="*/ 5225 h 5226"/>
                <a:gd name="T8" fmla="*/ 1574 w 3886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6" h="5226">
                  <a:moveTo>
                    <a:pt x="1574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85" y="5225"/>
                  </a:lnTo>
                  <a:lnTo>
                    <a:pt x="1574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0" name="Freeform 20"/>
            <p:cNvSpPr>
              <a:spLocks noChangeArrowheads="1"/>
            </p:cNvSpPr>
            <p:nvPr/>
          </p:nvSpPr>
          <p:spPr bwMode="auto">
            <a:xfrm>
              <a:off x="2054922" y="5740246"/>
              <a:ext cx="1600361" cy="3726012"/>
            </a:xfrm>
            <a:custGeom>
              <a:avLst/>
              <a:gdLst>
                <a:gd name="T0" fmla="*/ 0 w 1803"/>
                <a:gd name="T1" fmla="*/ 4030 h 4196"/>
                <a:gd name="T2" fmla="*/ 0 w 1803"/>
                <a:gd name="T3" fmla="*/ 4030 h 4196"/>
                <a:gd name="T4" fmla="*/ 1117 w 1803"/>
                <a:gd name="T5" fmla="*/ 3618 h 4196"/>
                <a:gd name="T6" fmla="*/ 1802 w 1803"/>
                <a:gd name="T7" fmla="*/ 4049 h 4196"/>
                <a:gd name="T8" fmla="*/ 1777 w 1803"/>
                <a:gd name="T9" fmla="*/ 0 h 4196"/>
                <a:gd name="T10" fmla="*/ 0 w 1803"/>
                <a:gd name="T11" fmla="*/ 403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3" h="4196">
                  <a:moveTo>
                    <a:pt x="0" y="4030"/>
                  </a:moveTo>
                  <a:lnTo>
                    <a:pt x="0" y="4030"/>
                  </a:lnTo>
                  <a:cubicBezTo>
                    <a:pt x="691" y="4195"/>
                    <a:pt x="1117" y="3618"/>
                    <a:pt x="1117" y="3618"/>
                  </a:cubicBezTo>
                  <a:cubicBezTo>
                    <a:pt x="1117" y="3618"/>
                    <a:pt x="1263" y="4037"/>
                    <a:pt x="1802" y="4049"/>
                  </a:cubicBezTo>
                  <a:cubicBezTo>
                    <a:pt x="1777" y="0"/>
                    <a:pt x="1777" y="0"/>
                    <a:pt x="1777" y="0"/>
                  </a:cubicBezTo>
                  <a:lnTo>
                    <a:pt x="0" y="4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1" name="Freeform 21"/>
            <p:cNvSpPr>
              <a:spLocks noChangeArrowheads="1"/>
            </p:cNvSpPr>
            <p:nvPr/>
          </p:nvSpPr>
          <p:spPr bwMode="auto">
            <a:xfrm>
              <a:off x="3631805" y="5732419"/>
              <a:ext cx="1576881" cy="3726012"/>
            </a:xfrm>
            <a:custGeom>
              <a:avLst/>
              <a:gdLst>
                <a:gd name="T0" fmla="*/ 6 w 1778"/>
                <a:gd name="T1" fmla="*/ 0 h 4196"/>
                <a:gd name="T2" fmla="*/ 6 w 1778"/>
                <a:gd name="T3" fmla="*/ 0 h 4196"/>
                <a:gd name="T4" fmla="*/ 0 w 1778"/>
                <a:gd name="T5" fmla="*/ 6 h 4196"/>
                <a:gd name="T6" fmla="*/ 0 w 1778"/>
                <a:gd name="T7" fmla="*/ 4055 h 4196"/>
                <a:gd name="T8" fmla="*/ 13 w 1778"/>
                <a:gd name="T9" fmla="*/ 4055 h 4196"/>
                <a:gd name="T10" fmla="*/ 730 w 1778"/>
                <a:gd name="T11" fmla="*/ 3662 h 4196"/>
                <a:gd name="T12" fmla="*/ 1777 w 1778"/>
                <a:gd name="T13" fmla="*/ 4017 h 4196"/>
                <a:gd name="T14" fmla="*/ 6 w 1778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8" h="4196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4055"/>
                    <a:pt x="0" y="4055"/>
                    <a:pt x="0" y="4055"/>
                  </a:cubicBezTo>
                  <a:cubicBezTo>
                    <a:pt x="13" y="4055"/>
                    <a:pt x="0" y="4055"/>
                    <a:pt x="13" y="4055"/>
                  </a:cubicBezTo>
                  <a:cubicBezTo>
                    <a:pt x="590" y="4055"/>
                    <a:pt x="730" y="3662"/>
                    <a:pt x="730" y="3662"/>
                  </a:cubicBezTo>
                  <a:cubicBezTo>
                    <a:pt x="730" y="3662"/>
                    <a:pt x="1035" y="4195"/>
                    <a:pt x="1777" y="4017"/>
                  </a:cubicBezTo>
                  <a:lnTo>
                    <a:pt x="6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22" name="Freeform 22"/>
          <p:cNvSpPr>
            <a:spLocks noChangeArrowheads="1"/>
          </p:cNvSpPr>
          <p:nvPr/>
        </p:nvSpPr>
        <p:spPr bwMode="auto">
          <a:xfrm>
            <a:off x="3287473" y="10566061"/>
            <a:ext cx="12474196" cy="3201553"/>
          </a:xfrm>
          <a:custGeom>
            <a:avLst/>
            <a:gdLst>
              <a:gd name="T0" fmla="*/ 14059 w 14060"/>
              <a:gd name="T1" fmla="*/ 3605 h 3606"/>
              <a:gd name="T2" fmla="*/ 14059 w 14060"/>
              <a:gd name="T3" fmla="*/ 3605 h 3606"/>
              <a:gd name="T4" fmla="*/ 0 w 14060"/>
              <a:gd name="T5" fmla="*/ 3605 h 3606"/>
              <a:gd name="T6" fmla="*/ 7210 w 14060"/>
              <a:gd name="T7" fmla="*/ 0 h 3606"/>
              <a:gd name="T8" fmla="*/ 14059 w 14060"/>
              <a:gd name="T9" fmla="*/ 3605 h 3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0" h="3606">
                <a:moveTo>
                  <a:pt x="14059" y="3605"/>
                </a:moveTo>
                <a:lnTo>
                  <a:pt x="14059" y="3605"/>
                </a:lnTo>
                <a:cubicBezTo>
                  <a:pt x="0" y="3605"/>
                  <a:pt x="0" y="3605"/>
                  <a:pt x="0" y="3605"/>
                </a:cubicBezTo>
                <a:cubicBezTo>
                  <a:pt x="0" y="3605"/>
                  <a:pt x="3326" y="0"/>
                  <a:pt x="7210" y="0"/>
                </a:cubicBezTo>
                <a:cubicBezTo>
                  <a:pt x="11089" y="0"/>
                  <a:pt x="14059" y="3605"/>
                  <a:pt x="14059" y="3605"/>
                </a:cubicBezTo>
              </a:path>
            </a:pathLst>
          </a:custGeom>
          <a:solidFill>
            <a:srgbClr val="B4B934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104734" y="9337102"/>
            <a:ext cx="978213" cy="2532280"/>
            <a:chOff x="6104734" y="9337102"/>
            <a:chExt cx="978213" cy="2532280"/>
          </a:xfrm>
        </p:grpSpPr>
        <p:sp>
          <p:nvSpPr>
            <p:cNvPr id="423" name="Freeform 23"/>
            <p:cNvSpPr>
              <a:spLocks noChangeArrowheads="1"/>
            </p:cNvSpPr>
            <p:nvPr/>
          </p:nvSpPr>
          <p:spPr bwMode="auto">
            <a:xfrm>
              <a:off x="6104734" y="9337102"/>
              <a:ext cx="489106" cy="2125235"/>
            </a:xfrm>
            <a:custGeom>
              <a:avLst/>
              <a:gdLst>
                <a:gd name="T0" fmla="*/ 552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552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552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552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4" name="Freeform 24"/>
            <p:cNvSpPr>
              <a:spLocks noChangeArrowheads="1"/>
            </p:cNvSpPr>
            <p:nvPr/>
          </p:nvSpPr>
          <p:spPr bwMode="auto">
            <a:xfrm>
              <a:off x="6593838" y="9337102"/>
              <a:ext cx="489109" cy="2125235"/>
            </a:xfrm>
            <a:custGeom>
              <a:avLst/>
              <a:gdLst>
                <a:gd name="T0" fmla="*/ 0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0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0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5" name="Freeform 25"/>
            <p:cNvSpPr>
              <a:spLocks noChangeArrowheads="1"/>
            </p:cNvSpPr>
            <p:nvPr/>
          </p:nvSpPr>
          <p:spPr bwMode="auto">
            <a:xfrm>
              <a:off x="6276899" y="10061169"/>
              <a:ext cx="316941" cy="1808212"/>
            </a:xfrm>
            <a:custGeom>
              <a:avLst/>
              <a:gdLst>
                <a:gd name="T0" fmla="*/ 356 w 357"/>
                <a:gd name="T1" fmla="*/ 0 h 2039"/>
                <a:gd name="T2" fmla="*/ 337 w 357"/>
                <a:gd name="T3" fmla="*/ 565 h 2039"/>
                <a:gd name="T4" fmla="*/ 166 w 357"/>
                <a:gd name="T5" fmla="*/ 400 h 2039"/>
                <a:gd name="T6" fmla="*/ 337 w 357"/>
                <a:gd name="T7" fmla="*/ 629 h 2039"/>
                <a:gd name="T8" fmla="*/ 331 w 357"/>
                <a:gd name="T9" fmla="*/ 883 h 2039"/>
                <a:gd name="T10" fmla="*/ 64 w 357"/>
                <a:gd name="T11" fmla="*/ 622 h 2039"/>
                <a:gd name="T12" fmla="*/ 324 w 357"/>
                <a:gd name="T13" fmla="*/ 971 h 2039"/>
                <a:gd name="T14" fmla="*/ 318 w 357"/>
                <a:gd name="T15" fmla="*/ 1238 h 2039"/>
                <a:gd name="T16" fmla="*/ 0 w 357"/>
                <a:gd name="T17" fmla="*/ 927 h 2039"/>
                <a:gd name="T18" fmla="*/ 318 w 357"/>
                <a:gd name="T19" fmla="*/ 1327 h 2039"/>
                <a:gd name="T20" fmla="*/ 286 w 357"/>
                <a:gd name="T21" fmla="*/ 2038 h 2039"/>
                <a:gd name="T22" fmla="*/ 356 w 357"/>
                <a:gd name="T23" fmla="*/ 2038 h 2039"/>
                <a:gd name="T24" fmla="*/ 356 w 357"/>
                <a:gd name="T25" fmla="*/ 127 h 2039"/>
                <a:gd name="T26" fmla="*/ 356 w 357"/>
                <a:gd name="T27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039">
                  <a:moveTo>
                    <a:pt x="356" y="0"/>
                  </a:moveTo>
                  <a:lnTo>
                    <a:pt x="337" y="565"/>
                  </a:lnTo>
                  <a:lnTo>
                    <a:pt x="166" y="400"/>
                  </a:lnTo>
                  <a:lnTo>
                    <a:pt x="337" y="629"/>
                  </a:lnTo>
                  <a:lnTo>
                    <a:pt x="331" y="883"/>
                  </a:lnTo>
                  <a:lnTo>
                    <a:pt x="64" y="622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7"/>
                  </a:lnTo>
                  <a:lnTo>
                    <a:pt x="318" y="1327"/>
                  </a:lnTo>
                  <a:lnTo>
                    <a:pt x="286" y="2038"/>
                  </a:lnTo>
                  <a:lnTo>
                    <a:pt x="356" y="2038"/>
                  </a:lnTo>
                  <a:lnTo>
                    <a:pt x="356" y="127"/>
                  </a:lnTo>
                  <a:lnTo>
                    <a:pt x="356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6" name="Freeform 26"/>
            <p:cNvSpPr>
              <a:spLocks noChangeArrowheads="1"/>
            </p:cNvSpPr>
            <p:nvPr/>
          </p:nvSpPr>
          <p:spPr bwMode="auto">
            <a:xfrm>
              <a:off x="6593840" y="10170758"/>
              <a:ext cx="320855" cy="1698624"/>
            </a:xfrm>
            <a:custGeom>
              <a:avLst/>
              <a:gdLst>
                <a:gd name="T0" fmla="*/ 38 w 363"/>
                <a:gd name="T1" fmla="*/ 1206 h 1912"/>
                <a:gd name="T2" fmla="*/ 362 w 363"/>
                <a:gd name="T3" fmla="*/ 800 h 1912"/>
                <a:gd name="T4" fmla="*/ 32 w 363"/>
                <a:gd name="T5" fmla="*/ 1118 h 1912"/>
                <a:gd name="T6" fmla="*/ 25 w 363"/>
                <a:gd name="T7" fmla="*/ 851 h 1912"/>
                <a:gd name="T8" fmla="*/ 292 w 363"/>
                <a:gd name="T9" fmla="*/ 495 h 1912"/>
                <a:gd name="T10" fmla="*/ 25 w 363"/>
                <a:gd name="T11" fmla="*/ 762 h 1912"/>
                <a:gd name="T12" fmla="*/ 19 w 363"/>
                <a:gd name="T13" fmla="*/ 495 h 1912"/>
                <a:gd name="T14" fmla="*/ 184 w 363"/>
                <a:gd name="T15" fmla="*/ 260 h 1912"/>
                <a:gd name="T16" fmla="*/ 13 w 363"/>
                <a:gd name="T17" fmla="*/ 438 h 1912"/>
                <a:gd name="T18" fmla="*/ 0 w 363"/>
                <a:gd name="T19" fmla="*/ 0 h 1912"/>
                <a:gd name="T20" fmla="*/ 0 w 363"/>
                <a:gd name="T21" fmla="*/ 1911 h 1912"/>
                <a:gd name="T22" fmla="*/ 64 w 363"/>
                <a:gd name="T23" fmla="*/ 1911 h 1912"/>
                <a:gd name="T24" fmla="*/ 38 w 363"/>
                <a:gd name="T25" fmla="*/ 1206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1912">
                  <a:moveTo>
                    <a:pt x="38" y="1206"/>
                  </a:moveTo>
                  <a:lnTo>
                    <a:pt x="362" y="800"/>
                  </a:lnTo>
                  <a:lnTo>
                    <a:pt x="32" y="1118"/>
                  </a:lnTo>
                  <a:lnTo>
                    <a:pt x="25" y="851"/>
                  </a:lnTo>
                  <a:lnTo>
                    <a:pt x="292" y="495"/>
                  </a:lnTo>
                  <a:lnTo>
                    <a:pt x="25" y="762"/>
                  </a:lnTo>
                  <a:lnTo>
                    <a:pt x="19" y="495"/>
                  </a:lnTo>
                  <a:lnTo>
                    <a:pt x="184" y="260"/>
                  </a:lnTo>
                  <a:lnTo>
                    <a:pt x="13" y="438"/>
                  </a:lnTo>
                  <a:lnTo>
                    <a:pt x="0" y="0"/>
                  </a:lnTo>
                  <a:lnTo>
                    <a:pt x="0" y="1911"/>
                  </a:lnTo>
                  <a:lnTo>
                    <a:pt x="64" y="1911"/>
                  </a:lnTo>
                  <a:lnTo>
                    <a:pt x="38" y="1206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79881" y="9000508"/>
            <a:ext cx="986040" cy="2532280"/>
            <a:chOff x="7579881" y="9000508"/>
            <a:chExt cx="986040" cy="2532280"/>
          </a:xfrm>
        </p:grpSpPr>
        <p:sp>
          <p:nvSpPr>
            <p:cNvPr id="427" name="Freeform 27"/>
            <p:cNvSpPr>
              <a:spLocks noChangeArrowheads="1"/>
            </p:cNvSpPr>
            <p:nvPr/>
          </p:nvSpPr>
          <p:spPr bwMode="auto">
            <a:xfrm>
              <a:off x="7579881" y="9000508"/>
              <a:ext cx="496934" cy="2125235"/>
            </a:xfrm>
            <a:custGeom>
              <a:avLst/>
              <a:gdLst>
                <a:gd name="T0" fmla="*/ 558 w 559"/>
                <a:gd name="T1" fmla="*/ 0 h 2394"/>
                <a:gd name="T2" fmla="*/ 0 w 559"/>
                <a:gd name="T3" fmla="*/ 2393 h 2394"/>
                <a:gd name="T4" fmla="*/ 558 w 559"/>
                <a:gd name="T5" fmla="*/ 2393 h 2394"/>
                <a:gd name="T6" fmla="*/ 558 w 559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2394">
                  <a:moveTo>
                    <a:pt x="558" y="0"/>
                  </a:moveTo>
                  <a:lnTo>
                    <a:pt x="0" y="2393"/>
                  </a:lnTo>
                  <a:lnTo>
                    <a:pt x="558" y="2393"/>
                  </a:lnTo>
                  <a:lnTo>
                    <a:pt x="558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8" name="Freeform 28"/>
            <p:cNvSpPr>
              <a:spLocks noChangeArrowheads="1"/>
            </p:cNvSpPr>
            <p:nvPr/>
          </p:nvSpPr>
          <p:spPr bwMode="auto">
            <a:xfrm>
              <a:off x="8076815" y="9000508"/>
              <a:ext cx="489106" cy="2125235"/>
            </a:xfrm>
            <a:custGeom>
              <a:avLst/>
              <a:gdLst>
                <a:gd name="T0" fmla="*/ 0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0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0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9" name="Freeform 29"/>
            <p:cNvSpPr>
              <a:spLocks noChangeArrowheads="1"/>
            </p:cNvSpPr>
            <p:nvPr/>
          </p:nvSpPr>
          <p:spPr bwMode="auto">
            <a:xfrm>
              <a:off x="7755961" y="9720663"/>
              <a:ext cx="320855" cy="1808212"/>
            </a:xfrm>
            <a:custGeom>
              <a:avLst/>
              <a:gdLst>
                <a:gd name="T0" fmla="*/ 355 w 362"/>
                <a:gd name="T1" fmla="*/ 0 h 2039"/>
                <a:gd name="T2" fmla="*/ 336 w 362"/>
                <a:gd name="T3" fmla="*/ 565 h 2039"/>
                <a:gd name="T4" fmla="*/ 165 w 362"/>
                <a:gd name="T5" fmla="*/ 400 h 2039"/>
                <a:gd name="T6" fmla="*/ 336 w 362"/>
                <a:gd name="T7" fmla="*/ 629 h 2039"/>
                <a:gd name="T8" fmla="*/ 330 w 362"/>
                <a:gd name="T9" fmla="*/ 883 h 2039"/>
                <a:gd name="T10" fmla="*/ 63 w 362"/>
                <a:gd name="T11" fmla="*/ 629 h 2039"/>
                <a:gd name="T12" fmla="*/ 330 w 362"/>
                <a:gd name="T13" fmla="*/ 972 h 2039"/>
                <a:gd name="T14" fmla="*/ 317 w 362"/>
                <a:gd name="T15" fmla="*/ 1238 h 2039"/>
                <a:gd name="T16" fmla="*/ 0 w 362"/>
                <a:gd name="T17" fmla="*/ 927 h 2039"/>
                <a:gd name="T18" fmla="*/ 317 w 362"/>
                <a:gd name="T19" fmla="*/ 1327 h 2039"/>
                <a:gd name="T20" fmla="*/ 292 w 362"/>
                <a:gd name="T21" fmla="*/ 2038 h 2039"/>
                <a:gd name="T22" fmla="*/ 361 w 362"/>
                <a:gd name="T23" fmla="*/ 2038 h 2039"/>
                <a:gd name="T24" fmla="*/ 361 w 362"/>
                <a:gd name="T25" fmla="*/ 127 h 2039"/>
                <a:gd name="T26" fmla="*/ 355 w 362"/>
                <a:gd name="T27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2039">
                  <a:moveTo>
                    <a:pt x="355" y="0"/>
                  </a:moveTo>
                  <a:lnTo>
                    <a:pt x="336" y="565"/>
                  </a:lnTo>
                  <a:lnTo>
                    <a:pt x="165" y="400"/>
                  </a:lnTo>
                  <a:lnTo>
                    <a:pt x="336" y="629"/>
                  </a:lnTo>
                  <a:lnTo>
                    <a:pt x="330" y="883"/>
                  </a:lnTo>
                  <a:lnTo>
                    <a:pt x="63" y="629"/>
                  </a:lnTo>
                  <a:lnTo>
                    <a:pt x="330" y="972"/>
                  </a:lnTo>
                  <a:lnTo>
                    <a:pt x="317" y="1238"/>
                  </a:lnTo>
                  <a:lnTo>
                    <a:pt x="0" y="927"/>
                  </a:lnTo>
                  <a:lnTo>
                    <a:pt x="317" y="1327"/>
                  </a:lnTo>
                  <a:lnTo>
                    <a:pt x="292" y="2038"/>
                  </a:lnTo>
                  <a:lnTo>
                    <a:pt x="361" y="2038"/>
                  </a:lnTo>
                  <a:lnTo>
                    <a:pt x="361" y="127"/>
                  </a:lnTo>
                  <a:lnTo>
                    <a:pt x="35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0" name="Freeform 30"/>
            <p:cNvSpPr>
              <a:spLocks noChangeArrowheads="1"/>
            </p:cNvSpPr>
            <p:nvPr/>
          </p:nvSpPr>
          <p:spPr bwMode="auto">
            <a:xfrm>
              <a:off x="8076815" y="9834164"/>
              <a:ext cx="316941" cy="1698624"/>
            </a:xfrm>
            <a:custGeom>
              <a:avLst/>
              <a:gdLst>
                <a:gd name="T0" fmla="*/ 31 w 356"/>
                <a:gd name="T1" fmla="*/ 1206 h 1912"/>
                <a:gd name="T2" fmla="*/ 355 w 356"/>
                <a:gd name="T3" fmla="*/ 800 h 1912"/>
                <a:gd name="T4" fmla="*/ 31 w 356"/>
                <a:gd name="T5" fmla="*/ 1118 h 1912"/>
                <a:gd name="T6" fmla="*/ 25 w 356"/>
                <a:gd name="T7" fmla="*/ 857 h 1912"/>
                <a:gd name="T8" fmla="*/ 292 w 356"/>
                <a:gd name="T9" fmla="*/ 502 h 1912"/>
                <a:gd name="T10" fmla="*/ 19 w 356"/>
                <a:gd name="T11" fmla="*/ 762 h 1912"/>
                <a:gd name="T12" fmla="*/ 12 w 356"/>
                <a:gd name="T13" fmla="*/ 502 h 1912"/>
                <a:gd name="T14" fmla="*/ 177 w 356"/>
                <a:gd name="T15" fmla="*/ 261 h 1912"/>
                <a:gd name="T16" fmla="*/ 12 w 356"/>
                <a:gd name="T17" fmla="*/ 445 h 1912"/>
                <a:gd name="T18" fmla="*/ 0 w 356"/>
                <a:gd name="T19" fmla="*/ 0 h 1912"/>
                <a:gd name="T20" fmla="*/ 0 w 356"/>
                <a:gd name="T21" fmla="*/ 1911 h 1912"/>
                <a:gd name="T22" fmla="*/ 57 w 356"/>
                <a:gd name="T23" fmla="*/ 1911 h 1912"/>
                <a:gd name="T24" fmla="*/ 31 w 356"/>
                <a:gd name="T25" fmla="*/ 1206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1912">
                  <a:moveTo>
                    <a:pt x="31" y="1206"/>
                  </a:moveTo>
                  <a:lnTo>
                    <a:pt x="355" y="800"/>
                  </a:lnTo>
                  <a:lnTo>
                    <a:pt x="31" y="1118"/>
                  </a:lnTo>
                  <a:lnTo>
                    <a:pt x="25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2" y="502"/>
                  </a:lnTo>
                  <a:lnTo>
                    <a:pt x="177" y="261"/>
                  </a:lnTo>
                  <a:lnTo>
                    <a:pt x="12" y="445"/>
                  </a:lnTo>
                  <a:lnTo>
                    <a:pt x="0" y="0"/>
                  </a:lnTo>
                  <a:lnTo>
                    <a:pt x="0" y="1911"/>
                  </a:lnTo>
                  <a:lnTo>
                    <a:pt x="57" y="1911"/>
                  </a:lnTo>
                  <a:lnTo>
                    <a:pt x="31" y="1206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761562" y="9067042"/>
            <a:ext cx="872571" cy="2262222"/>
            <a:chOff x="8761562" y="9067042"/>
            <a:chExt cx="872571" cy="2262222"/>
          </a:xfrm>
        </p:grpSpPr>
        <p:sp>
          <p:nvSpPr>
            <p:cNvPr id="431" name="Freeform 31"/>
            <p:cNvSpPr>
              <a:spLocks noChangeArrowheads="1"/>
            </p:cNvSpPr>
            <p:nvPr/>
          </p:nvSpPr>
          <p:spPr bwMode="auto">
            <a:xfrm>
              <a:off x="8761562" y="9067042"/>
              <a:ext cx="438240" cy="1898232"/>
            </a:xfrm>
            <a:custGeom>
              <a:avLst/>
              <a:gdLst>
                <a:gd name="T0" fmla="*/ 495 w 496"/>
                <a:gd name="T1" fmla="*/ 0 h 2140"/>
                <a:gd name="T2" fmla="*/ 0 w 496"/>
                <a:gd name="T3" fmla="*/ 2139 h 2140"/>
                <a:gd name="T4" fmla="*/ 495 w 496"/>
                <a:gd name="T5" fmla="*/ 2139 h 2140"/>
                <a:gd name="T6" fmla="*/ 495 w 496"/>
                <a:gd name="T7" fmla="*/ 6 h 2140"/>
                <a:gd name="T8" fmla="*/ 495 w 496"/>
                <a:gd name="T9" fmla="*/ 0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140">
                  <a:moveTo>
                    <a:pt x="495" y="0"/>
                  </a:moveTo>
                  <a:lnTo>
                    <a:pt x="0" y="2139"/>
                  </a:lnTo>
                  <a:lnTo>
                    <a:pt x="495" y="2139"/>
                  </a:lnTo>
                  <a:lnTo>
                    <a:pt x="495" y="6"/>
                  </a:lnTo>
                  <a:lnTo>
                    <a:pt x="495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2" name="Freeform 32"/>
            <p:cNvSpPr>
              <a:spLocks noChangeArrowheads="1"/>
            </p:cNvSpPr>
            <p:nvPr/>
          </p:nvSpPr>
          <p:spPr bwMode="auto">
            <a:xfrm>
              <a:off x="9199804" y="9074871"/>
              <a:ext cx="434329" cy="1894317"/>
            </a:xfrm>
            <a:custGeom>
              <a:avLst/>
              <a:gdLst>
                <a:gd name="T0" fmla="*/ 0 w 490"/>
                <a:gd name="T1" fmla="*/ 0 h 2134"/>
                <a:gd name="T2" fmla="*/ 0 w 490"/>
                <a:gd name="T3" fmla="*/ 2133 h 2134"/>
                <a:gd name="T4" fmla="*/ 489 w 490"/>
                <a:gd name="T5" fmla="*/ 2133 h 2134"/>
                <a:gd name="T6" fmla="*/ 0 w 490"/>
                <a:gd name="T7" fmla="*/ 0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0" h="2134">
                  <a:moveTo>
                    <a:pt x="0" y="0"/>
                  </a:moveTo>
                  <a:lnTo>
                    <a:pt x="0" y="2133"/>
                  </a:lnTo>
                  <a:lnTo>
                    <a:pt x="489" y="213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3" name="Freeform 33"/>
            <p:cNvSpPr>
              <a:spLocks noChangeArrowheads="1"/>
            </p:cNvSpPr>
            <p:nvPr/>
          </p:nvSpPr>
          <p:spPr bwMode="auto">
            <a:xfrm>
              <a:off x="8914167" y="9716747"/>
              <a:ext cx="289552" cy="1612517"/>
            </a:xfrm>
            <a:custGeom>
              <a:avLst/>
              <a:gdLst>
                <a:gd name="T0" fmla="*/ 318 w 325"/>
                <a:gd name="T1" fmla="*/ 0 h 1817"/>
                <a:gd name="T2" fmla="*/ 305 w 325"/>
                <a:gd name="T3" fmla="*/ 501 h 1817"/>
                <a:gd name="T4" fmla="*/ 153 w 325"/>
                <a:gd name="T5" fmla="*/ 356 h 1817"/>
                <a:gd name="T6" fmla="*/ 305 w 325"/>
                <a:gd name="T7" fmla="*/ 559 h 1817"/>
                <a:gd name="T8" fmla="*/ 299 w 325"/>
                <a:gd name="T9" fmla="*/ 781 h 1817"/>
                <a:gd name="T10" fmla="*/ 64 w 325"/>
                <a:gd name="T11" fmla="*/ 552 h 1817"/>
                <a:gd name="T12" fmla="*/ 292 w 325"/>
                <a:gd name="T13" fmla="*/ 863 h 1817"/>
                <a:gd name="T14" fmla="*/ 286 w 325"/>
                <a:gd name="T15" fmla="*/ 1098 h 1817"/>
                <a:gd name="T16" fmla="*/ 0 w 325"/>
                <a:gd name="T17" fmla="*/ 825 h 1817"/>
                <a:gd name="T18" fmla="*/ 286 w 325"/>
                <a:gd name="T19" fmla="*/ 1181 h 1817"/>
                <a:gd name="T20" fmla="*/ 261 w 325"/>
                <a:gd name="T21" fmla="*/ 1816 h 1817"/>
                <a:gd name="T22" fmla="*/ 324 w 325"/>
                <a:gd name="T23" fmla="*/ 1816 h 1817"/>
                <a:gd name="T24" fmla="*/ 324 w 325"/>
                <a:gd name="T25" fmla="*/ 108 h 1817"/>
                <a:gd name="T26" fmla="*/ 318 w 325"/>
                <a:gd name="T2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" h="1817">
                  <a:moveTo>
                    <a:pt x="318" y="0"/>
                  </a:moveTo>
                  <a:lnTo>
                    <a:pt x="305" y="501"/>
                  </a:lnTo>
                  <a:lnTo>
                    <a:pt x="153" y="356"/>
                  </a:lnTo>
                  <a:lnTo>
                    <a:pt x="305" y="559"/>
                  </a:lnTo>
                  <a:lnTo>
                    <a:pt x="299" y="781"/>
                  </a:lnTo>
                  <a:lnTo>
                    <a:pt x="64" y="552"/>
                  </a:lnTo>
                  <a:lnTo>
                    <a:pt x="292" y="863"/>
                  </a:lnTo>
                  <a:lnTo>
                    <a:pt x="286" y="1098"/>
                  </a:lnTo>
                  <a:lnTo>
                    <a:pt x="0" y="825"/>
                  </a:lnTo>
                  <a:lnTo>
                    <a:pt x="286" y="1181"/>
                  </a:lnTo>
                  <a:lnTo>
                    <a:pt x="261" y="1816"/>
                  </a:lnTo>
                  <a:lnTo>
                    <a:pt x="324" y="1816"/>
                  </a:lnTo>
                  <a:lnTo>
                    <a:pt x="324" y="108"/>
                  </a:lnTo>
                  <a:lnTo>
                    <a:pt x="318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4" name="Freeform 34"/>
            <p:cNvSpPr>
              <a:spLocks noChangeArrowheads="1"/>
            </p:cNvSpPr>
            <p:nvPr/>
          </p:nvSpPr>
          <p:spPr bwMode="auto">
            <a:xfrm>
              <a:off x="9199804" y="9810680"/>
              <a:ext cx="281725" cy="1518584"/>
            </a:xfrm>
            <a:custGeom>
              <a:avLst/>
              <a:gdLst>
                <a:gd name="T0" fmla="*/ 32 w 319"/>
                <a:gd name="T1" fmla="*/ 1079 h 1709"/>
                <a:gd name="T2" fmla="*/ 318 w 319"/>
                <a:gd name="T3" fmla="*/ 717 h 1709"/>
                <a:gd name="T4" fmla="*/ 25 w 319"/>
                <a:gd name="T5" fmla="*/ 997 h 1709"/>
                <a:gd name="T6" fmla="*/ 19 w 319"/>
                <a:gd name="T7" fmla="*/ 762 h 1709"/>
                <a:gd name="T8" fmla="*/ 260 w 319"/>
                <a:gd name="T9" fmla="*/ 444 h 1709"/>
                <a:gd name="T10" fmla="*/ 19 w 319"/>
                <a:gd name="T11" fmla="*/ 679 h 1709"/>
                <a:gd name="T12" fmla="*/ 13 w 319"/>
                <a:gd name="T13" fmla="*/ 444 h 1709"/>
                <a:gd name="T14" fmla="*/ 159 w 319"/>
                <a:gd name="T15" fmla="*/ 235 h 1709"/>
                <a:gd name="T16" fmla="*/ 13 w 319"/>
                <a:gd name="T17" fmla="*/ 393 h 1709"/>
                <a:gd name="T18" fmla="*/ 0 w 319"/>
                <a:gd name="T19" fmla="*/ 0 h 1709"/>
                <a:gd name="T20" fmla="*/ 0 w 319"/>
                <a:gd name="T21" fmla="*/ 1708 h 1709"/>
                <a:gd name="T22" fmla="*/ 57 w 319"/>
                <a:gd name="T23" fmla="*/ 1708 h 1709"/>
                <a:gd name="T24" fmla="*/ 32 w 319"/>
                <a:gd name="T25" fmla="*/ 1079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9" h="1709">
                  <a:moveTo>
                    <a:pt x="32" y="1079"/>
                  </a:moveTo>
                  <a:lnTo>
                    <a:pt x="318" y="717"/>
                  </a:lnTo>
                  <a:lnTo>
                    <a:pt x="25" y="997"/>
                  </a:lnTo>
                  <a:lnTo>
                    <a:pt x="19" y="762"/>
                  </a:lnTo>
                  <a:lnTo>
                    <a:pt x="260" y="444"/>
                  </a:lnTo>
                  <a:lnTo>
                    <a:pt x="19" y="679"/>
                  </a:lnTo>
                  <a:lnTo>
                    <a:pt x="13" y="444"/>
                  </a:lnTo>
                  <a:lnTo>
                    <a:pt x="159" y="235"/>
                  </a:lnTo>
                  <a:lnTo>
                    <a:pt x="13" y="393"/>
                  </a:lnTo>
                  <a:lnTo>
                    <a:pt x="0" y="0"/>
                  </a:lnTo>
                  <a:lnTo>
                    <a:pt x="0" y="1708"/>
                  </a:lnTo>
                  <a:lnTo>
                    <a:pt x="57" y="1708"/>
                  </a:lnTo>
                  <a:lnTo>
                    <a:pt x="32" y="1079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44496" y="9395810"/>
            <a:ext cx="841264" cy="2168288"/>
            <a:chOff x="11144496" y="9395810"/>
            <a:chExt cx="841264" cy="2168288"/>
          </a:xfrm>
        </p:grpSpPr>
        <p:sp>
          <p:nvSpPr>
            <p:cNvPr id="435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6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7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8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939337" y="9783284"/>
            <a:ext cx="817784" cy="2101751"/>
            <a:chOff x="9939337" y="9783284"/>
            <a:chExt cx="817784" cy="2101751"/>
          </a:xfrm>
        </p:grpSpPr>
        <p:sp>
          <p:nvSpPr>
            <p:cNvPr id="439" name="Freeform 39"/>
            <p:cNvSpPr>
              <a:spLocks noChangeArrowheads="1"/>
            </p:cNvSpPr>
            <p:nvPr/>
          </p:nvSpPr>
          <p:spPr bwMode="auto">
            <a:xfrm>
              <a:off x="9939337" y="9783284"/>
              <a:ext cx="410849" cy="1765158"/>
            </a:xfrm>
            <a:custGeom>
              <a:avLst/>
              <a:gdLst>
                <a:gd name="T0" fmla="*/ 457 w 464"/>
                <a:gd name="T1" fmla="*/ 0 h 1988"/>
                <a:gd name="T2" fmla="*/ 0 w 464"/>
                <a:gd name="T3" fmla="*/ 1987 h 1988"/>
                <a:gd name="T4" fmla="*/ 463 w 464"/>
                <a:gd name="T5" fmla="*/ 1987 h 1988"/>
                <a:gd name="T6" fmla="*/ 463 w 464"/>
                <a:gd name="T7" fmla="*/ 0 h 1988"/>
                <a:gd name="T8" fmla="*/ 457 w 464"/>
                <a:gd name="T9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1988">
                  <a:moveTo>
                    <a:pt x="457" y="0"/>
                  </a:moveTo>
                  <a:lnTo>
                    <a:pt x="0" y="1987"/>
                  </a:lnTo>
                  <a:lnTo>
                    <a:pt x="463" y="1987"/>
                  </a:lnTo>
                  <a:lnTo>
                    <a:pt x="463" y="0"/>
                  </a:lnTo>
                  <a:lnTo>
                    <a:pt x="457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0" name="Freeform 40"/>
            <p:cNvSpPr>
              <a:spLocks noChangeArrowheads="1"/>
            </p:cNvSpPr>
            <p:nvPr/>
          </p:nvSpPr>
          <p:spPr bwMode="auto">
            <a:xfrm>
              <a:off x="10350184" y="9783284"/>
              <a:ext cx="406937" cy="1765158"/>
            </a:xfrm>
            <a:custGeom>
              <a:avLst/>
              <a:gdLst>
                <a:gd name="T0" fmla="*/ 0 w 458"/>
                <a:gd name="T1" fmla="*/ 0 h 1988"/>
                <a:gd name="T2" fmla="*/ 0 w 458"/>
                <a:gd name="T3" fmla="*/ 1987 h 1988"/>
                <a:gd name="T4" fmla="*/ 457 w 458"/>
                <a:gd name="T5" fmla="*/ 1987 h 1988"/>
                <a:gd name="T6" fmla="*/ 0 w 458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988">
                  <a:moveTo>
                    <a:pt x="0" y="0"/>
                  </a:moveTo>
                  <a:lnTo>
                    <a:pt x="0" y="1987"/>
                  </a:lnTo>
                  <a:lnTo>
                    <a:pt x="457" y="1987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1" name="Freeform 41"/>
            <p:cNvSpPr>
              <a:spLocks noChangeArrowheads="1"/>
            </p:cNvSpPr>
            <p:nvPr/>
          </p:nvSpPr>
          <p:spPr bwMode="auto">
            <a:xfrm>
              <a:off x="10088023" y="10386021"/>
              <a:ext cx="266075" cy="1499014"/>
            </a:xfrm>
            <a:custGeom>
              <a:avLst/>
              <a:gdLst>
                <a:gd name="T0" fmla="*/ 292 w 299"/>
                <a:gd name="T1" fmla="*/ 0 h 1690"/>
                <a:gd name="T2" fmla="*/ 279 w 299"/>
                <a:gd name="T3" fmla="*/ 464 h 1690"/>
                <a:gd name="T4" fmla="*/ 133 w 299"/>
                <a:gd name="T5" fmla="*/ 330 h 1690"/>
                <a:gd name="T6" fmla="*/ 279 w 299"/>
                <a:gd name="T7" fmla="*/ 521 h 1690"/>
                <a:gd name="T8" fmla="*/ 273 w 299"/>
                <a:gd name="T9" fmla="*/ 730 h 1690"/>
                <a:gd name="T10" fmla="*/ 50 w 299"/>
                <a:gd name="T11" fmla="*/ 515 h 1690"/>
                <a:gd name="T12" fmla="*/ 266 w 299"/>
                <a:gd name="T13" fmla="*/ 807 h 1690"/>
                <a:gd name="T14" fmla="*/ 260 w 299"/>
                <a:gd name="T15" fmla="*/ 1023 h 1690"/>
                <a:gd name="T16" fmla="*/ 0 w 299"/>
                <a:gd name="T17" fmla="*/ 769 h 1690"/>
                <a:gd name="T18" fmla="*/ 260 w 299"/>
                <a:gd name="T19" fmla="*/ 1099 h 1690"/>
                <a:gd name="T20" fmla="*/ 235 w 299"/>
                <a:gd name="T21" fmla="*/ 1689 h 1690"/>
                <a:gd name="T22" fmla="*/ 298 w 299"/>
                <a:gd name="T23" fmla="*/ 1689 h 1690"/>
                <a:gd name="T24" fmla="*/ 298 w 299"/>
                <a:gd name="T25" fmla="*/ 102 h 1690"/>
                <a:gd name="T26" fmla="*/ 292 w 299"/>
                <a:gd name="T27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1690">
                  <a:moveTo>
                    <a:pt x="292" y="0"/>
                  </a:moveTo>
                  <a:lnTo>
                    <a:pt x="279" y="464"/>
                  </a:lnTo>
                  <a:lnTo>
                    <a:pt x="133" y="330"/>
                  </a:lnTo>
                  <a:lnTo>
                    <a:pt x="279" y="521"/>
                  </a:lnTo>
                  <a:lnTo>
                    <a:pt x="273" y="730"/>
                  </a:lnTo>
                  <a:lnTo>
                    <a:pt x="50" y="515"/>
                  </a:lnTo>
                  <a:lnTo>
                    <a:pt x="266" y="807"/>
                  </a:lnTo>
                  <a:lnTo>
                    <a:pt x="260" y="1023"/>
                  </a:lnTo>
                  <a:lnTo>
                    <a:pt x="0" y="769"/>
                  </a:lnTo>
                  <a:lnTo>
                    <a:pt x="260" y="1099"/>
                  </a:lnTo>
                  <a:lnTo>
                    <a:pt x="235" y="1689"/>
                  </a:lnTo>
                  <a:lnTo>
                    <a:pt x="298" y="1689"/>
                  </a:lnTo>
                  <a:lnTo>
                    <a:pt x="298" y="102"/>
                  </a:lnTo>
                  <a:lnTo>
                    <a:pt x="292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2" name="Freeform 42"/>
            <p:cNvSpPr>
              <a:spLocks noChangeArrowheads="1"/>
            </p:cNvSpPr>
            <p:nvPr/>
          </p:nvSpPr>
          <p:spPr bwMode="auto">
            <a:xfrm>
              <a:off x="10350186" y="10476039"/>
              <a:ext cx="258249" cy="1408996"/>
            </a:xfrm>
            <a:custGeom>
              <a:avLst/>
              <a:gdLst>
                <a:gd name="T0" fmla="*/ 25 w 293"/>
                <a:gd name="T1" fmla="*/ 1003 h 1588"/>
                <a:gd name="T2" fmla="*/ 292 w 293"/>
                <a:gd name="T3" fmla="*/ 667 h 1588"/>
                <a:gd name="T4" fmla="*/ 25 w 293"/>
                <a:gd name="T5" fmla="*/ 927 h 1588"/>
                <a:gd name="T6" fmla="*/ 19 w 293"/>
                <a:gd name="T7" fmla="*/ 711 h 1588"/>
                <a:gd name="T8" fmla="*/ 241 w 293"/>
                <a:gd name="T9" fmla="*/ 413 h 1588"/>
                <a:gd name="T10" fmla="*/ 13 w 293"/>
                <a:gd name="T11" fmla="*/ 628 h 1588"/>
                <a:gd name="T12" fmla="*/ 6 w 293"/>
                <a:gd name="T13" fmla="*/ 413 h 1588"/>
                <a:gd name="T14" fmla="*/ 146 w 293"/>
                <a:gd name="T15" fmla="*/ 216 h 1588"/>
                <a:gd name="T16" fmla="*/ 6 w 293"/>
                <a:gd name="T17" fmla="*/ 368 h 1588"/>
                <a:gd name="T18" fmla="*/ 0 w 293"/>
                <a:gd name="T19" fmla="*/ 0 h 1588"/>
                <a:gd name="T20" fmla="*/ 0 w 293"/>
                <a:gd name="T21" fmla="*/ 1587 h 1588"/>
                <a:gd name="T22" fmla="*/ 51 w 293"/>
                <a:gd name="T23" fmla="*/ 1587 h 1588"/>
                <a:gd name="T24" fmla="*/ 25 w 293"/>
                <a:gd name="T25" fmla="*/ 100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1588">
                  <a:moveTo>
                    <a:pt x="25" y="1003"/>
                  </a:moveTo>
                  <a:lnTo>
                    <a:pt x="292" y="667"/>
                  </a:lnTo>
                  <a:lnTo>
                    <a:pt x="25" y="927"/>
                  </a:lnTo>
                  <a:lnTo>
                    <a:pt x="19" y="711"/>
                  </a:lnTo>
                  <a:lnTo>
                    <a:pt x="241" y="413"/>
                  </a:lnTo>
                  <a:lnTo>
                    <a:pt x="13" y="628"/>
                  </a:lnTo>
                  <a:lnTo>
                    <a:pt x="6" y="413"/>
                  </a:lnTo>
                  <a:lnTo>
                    <a:pt x="146" y="216"/>
                  </a:lnTo>
                  <a:lnTo>
                    <a:pt x="6" y="368"/>
                  </a:lnTo>
                  <a:lnTo>
                    <a:pt x="0" y="0"/>
                  </a:lnTo>
                  <a:lnTo>
                    <a:pt x="0" y="1587"/>
                  </a:lnTo>
                  <a:lnTo>
                    <a:pt x="51" y="1587"/>
                  </a:lnTo>
                  <a:lnTo>
                    <a:pt x="25" y="1003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17635" y="10996586"/>
            <a:ext cx="978215" cy="2536195"/>
            <a:chOff x="9117635" y="10996586"/>
            <a:chExt cx="978215" cy="2536195"/>
          </a:xfrm>
        </p:grpSpPr>
        <p:grpSp>
          <p:nvGrpSpPr>
            <p:cNvPr id="9" name="Group 8"/>
            <p:cNvGrpSpPr/>
            <p:nvPr/>
          </p:nvGrpSpPr>
          <p:grpSpPr>
            <a:xfrm>
              <a:off x="9117635" y="10996586"/>
              <a:ext cx="978215" cy="2536193"/>
              <a:chOff x="9117635" y="10996586"/>
              <a:chExt cx="978215" cy="2536193"/>
            </a:xfrm>
          </p:grpSpPr>
          <p:sp>
            <p:nvSpPr>
              <p:cNvPr id="443" name="Freeform 43"/>
              <p:cNvSpPr>
                <a:spLocks noChangeArrowheads="1"/>
              </p:cNvSpPr>
              <p:nvPr/>
            </p:nvSpPr>
            <p:spPr bwMode="auto">
              <a:xfrm>
                <a:off x="9117635" y="10996586"/>
                <a:ext cx="489106" cy="2129149"/>
              </a:xfrm>
              <a:custGeom>
                <a:avLst/>
                <a:gdLst>
                  <a:gd name="T0" fmla="*/ 552 w 553"/>
                  <a:gd name="T1" fmla="*/ 0 h 2401"/>
                  <a:gd name="T2" fmla="*/ 0 w 553"/>
                  <a:gd name="T3" fmla="*/ 2400 h 2401"/>
                  <a:gd name="T4" fmla="*/ 552 w 553"/>
                  <a:gd name="T5" fmla="*/ 2400 h 2401"/>
                  <a:gd name="T6" fmla="*/ 552 w 553"/>
                  <a:gd name="T7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3" h="2401">
                    <a:moveTo>
                      <a:pt x="552" y="0"/>
                    </a:moveTo>
                    <a:lnTo>
                      <a:pt x="0" y="2400"/>
                    </a:lnTo>
                    <a:lnTo>
                      <a:pt x="552" y="2400"/>
                    </a:lnTo>
                    <a:lnTo>
                      <a:pt x="552" y="0"/>
                    </a:lnTo>
                  </a:path>
                </a:pathLst>
              </a:custGeom>
              <a:solidFill>
                <a:srgbClr val="9EA438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4" name="Freeform 44"/>
              <p:cNvSpPr>
                <a:spLocks noChangeArrowheads="1"/>
              </p:cNvSpPr>
              <p:nvPr/>
            </p:nvSpPr>
            <p:spPr bwMode="auto">
              <a:xfrm>
                <a:off x="9606741" y="10996586"/>
                <a:ext cx="489109" cy="2129149"/>
              </a:xfrm>
              <a:custGeom>
                <a:avLst/>
                <a:gdLst>
                  <a:gd name="T0" fmla="*/ 0 w 553"/>
                  <a:gd name="T1" fmla="*/ 0 h 2401"/>
                  <a:gd name="T2" fmla="*/ 0 w 553"/>
                  <a:gd name="T3" fmla="*/ 2400 h 2401"/>
                  <a:gd name="T4" fmla="*/ 552 w 553"/>
                  <a:gd name="T5" fmla="*/ 2400 h 2401"/>
                  <a:gd name="T6" fmla="*/ 0 w 553"/>
                  <a:gd name="T7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3" h="2401">
                    <a:moveTo>
                      <a:pt x="0" y="0"/>
                    </a:moveTo>
                    <a:lnTo>
                      <a:pt x="0" y="2400"/>
                    </a:lnTo>
                    <a:lnTo>
                      <a:pt x="552" y="2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C9337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5" name="Freeform 45"/>
              <p:cNvSpPr>
                <a:spLocks noChangeArrowheads="1"/>
              </p:cNvSpPr>
              <p:nvPr/>
            </p:nvSpPr>
            <p:spPr bwMode="auto">
              <a:xfrm>
                <a:off x="9285887" y="11716739"/>
                <a:ext cx="320855" cy="1816040"/>
              </a:xfrm>
              <a:custGeom>
                <a:avLst/>
                <a:gdLst>
                  <a:gd name="T0" fmla="*/ 356 w 363"/>
                  <a:gd name="T1" fmla="*/ 0 h 2045"/>
                  <a:gd name="T2" fmla="*/ 343 w 363"/>
                  <a:gd name="T3" fmla="*/ 565 h 2045"/>
                  <a:gd name="T4" fmla="*/ 172 w 363"/>
                  <a:gd name="T5" fmla="*/ 399 h 2045"/>
                  <a:gd name="T6" fmla="*/ 337 w 363"/>
                  <a:gd name="T7" fmla="*/ 634 h 2045"/>
                  <a:gd name="T8" fmla="*/ 330 w 363"/>
                  <a:gd name="T9" fmla="*/ 882 h 2045"/>
                  <a:gd name="T10" fmla="*/ 70 w 363"/>
                  <a:gd name="T11" fmla="*/ 628 h 2045"/>
                  <a:gd name="T12" fmla="*/ 330 w 363"/>
                  <a:gd name="T13" fmla="*/ 971 h 2045"/>
                  <a:gd name="T14" fmla="*/ 324 w 363"/>
                  <a:gd name="T15" fmla="*/ 1237 h 2045"/>
                  <a:gd name="T16" fmla="*/ 0 w 363"/>
                  <a:gd name="T17" fmla="*/ 926 h 2045"/>
                  <a:gd name="T18" fmla="*/ 318 w 363"/>
                  <a:gd name="T19" fmla="*/ 1326 h 2045"/>
                  <a:gd name="T20" fmla="*/ 292 w 363"/>
                  <a:gd name="T21" fmla="*/ 2044 h 2045"/>
                  <a:gd name="T22" fmla="*/ 362 w 363"/>
                  <a:gd name="T23" fmla="*/ 2044 h 2045"/>
                  <a:gd name="T24" fmla="*/ 362 w 363"/>
                  <a:gd name="T25" fmla="*/ 126 h 2045"/>
                  <a:gd name="T26" fmla="*/ 356 w 363"/>
                  <a:gd name="T27" fmla="*/ 0 h 2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3" h="2045">
                    <a:moveTo>
                      <a:pt x="356" y="0"/>
                    </a:moveTo>
                    <a:lnTo>
                      <a:pt x="343" y="565"/>
                    </a:lnTo>
                    <a:lnTo>
                      <a:pt x="172" y="399"/>
                    </a:lnTo>
                    <a:lnTo>
                      <a:pt x="337" y="634"/>
                    </a:lnTo>
                    <a:lnTo>
                      <a:pt x="330" y="882"/>
                    </a:lnTo>
                    <a:lnTo>
                      <a:pt x="70" y="628"/>
                    </a:lnTo>
                    <a:lnTo>
                      <a:pt x="330" y="971"/>
                    </a:lnTo>
                    <a:lnTo>
                      <a:pt x="324" y="1237"/>
                    </a:lnTo>
                    <a:lnTo>
                      <a:pt x="0" y="926"/>
                    </a:lnTo>
                    <a:lnTo>
                      <a:pt x="318" y="1326"/>
                    </a:lnTo>
                    <a:lnTo>
                      <a:pt x="292" y="2044"/>
                    </a:lnTo>
                    <a:lnTo>
                      <a:pt x="362" y="2044"/>
                    </a:lnTo>
                    <a:lnTo>
                      <a:pt x="362" y="126"/>
                    </a:lnTo>
                    <a:lnTo>
                      <a:pt x="356" y="0"/>
                    </a:lnTo>
                  </a:path>
                </a:pathLst>
              </a:custGeom>
              <a:solidFill>
                <a:srgbClr val="432D1B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46" name="Freeform 46"/>
            <p:cNvSpPr>
              <a:spLocks noChangeArrowheads="1"/>
            </p:cNvSpPr>
            <p:nvPr/>
          </p:nvSpPr>
          <p:spPr bwMode="auto">
            <a:xfrm>
              <a:off x="9606740" y="11830243"/>
              <a:ext cx="316944" cy="1702538"/>
            </a:xfrm>
            <a:custGeom>
              <a:avLst/>
              <a:gdLst>
                <a:gd name="T0" fmla="*/ 32 w 357"/>
                <a:gd name="T1" fmla="*/ 1213 h 1919"/>
                <a:gd name="T2" fmla="*/ 356 w 357"/>
                <a:gd name="T3" fmla="*/ 800 h 1919"/>
                <a:gd name="T4" fmla="*/ 32 w 357"/>
                <a:gd name="T5" fmla="*/ 1118 h 1919"/>
                <a:gd name="T6" fmla="*/ 26 w 357"/>
                <a:gd name="T7" fmla="*/ 857 h 1919"/>
                <a:gd name="T8" fmla="*/ 292 w 357"/>
                <a:gd name="T9" fmla="*/ 502 h 1919"/>
                <a:gd name="T10" fmla="*/ 19 w 357"/>
                <a:gd name="T11" fmla="*/ 762 h 1919"/>
                <a:gd name="T12" fmla="*/ 13 w 357"/>
                <a:gd name="T13" fmla="*/ 502 h 1919"/>
                <a:gd name="T14" fmla="*/ 178 w 357"/>
                <a:gd name="T15" fmla="*/ 267 h 1919"/>
                <a:gd name="T16" fmla="*/ 13 w 357"/>
                <a:gd name="T17" fmla="*/ 445 h 1919"/>
                <a:gd name="T18" fmla="*/ 0 w 357"/>
                <a:gd name="T19" fmla="*/ 0 h 1919"/>
                <a:gd name="T20" fmla="*/ 0 w 357"/>
                <a:gd name="T21" fmla="*/ 1918 h 1919"/>
                <a:gd name="T22" fmla="*/ 64 w 357"/>
                <a:gd name="T23" fmla="*/ 1918 h 1919"/>
                <a:gd name="T24" fmla="*/ 32 w 357"/>
                <a:gd name="T25" fmla="*/ 1213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9">
                  <a:moveTo>
                    <a:pt x="32" y="1213"/>
                  </a:moveTo>
                  <a:lnTo>
                    <a:pt x="356" y="800"/>
                  </a:lnTo>
                  <a:lnTo>
                    <a:pt x="32" y="1118"/>
                  </a:lnTo>
                  <a:lnTo>
                    <a:pt x="26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3" y="502"/>
                  </a:lnTo>
                  <a:lnTo>
                    <a:pt x="178" y="267"/>
                  </a:lnTo>
                  <a:lnTo>
                    <a:pt x="13" y="445"/>
                  </a:lnTo>
                  <a:lnTo>
                    <a:pt x="0" y="0"/>
                  </a:lnTo>
                  <a:lnTo>
                    <a:pt x="0" y="1918"/>
                  </a:lnTo>
                  <a:lnTo>
                    <a:pt x="64" y="1918"/>
                  </a:lnTo>
                  <a:lnTo>
                    <a:pt x="32" y="1213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694516" y="11051382"/>
            <a:ext cx="786485" cy="2019560"/>
            <a:chOff x="10694516" y="11051382"/>
            <a:chExt cx="786485" cy="2019560"/>
          </a:xfrm>
        </p:grpSpPr>
        <p:sp>
          <p:nvSpPr>
            <p:cNvPr id="447" name="Freeform 47"/>
            <p:cNvSpPr>
              <a:spLocks noChangeArrowheads="1"/>
            </p:cNvSpPr>
            <p:nvPr/>
          </p:nvSpPr>
          <p:spPr bwMode="auto">
            <a:xfrm>
              <a:off x="10694516" y="11051382"/>
              <a:ext cx="395199" cy="1694708"/>
            </a:xfrm>
            <a:custGeom>
              <a:avLst/>
              <a:gdLst>
                <a:gd name="T0" fmla="*/ 445 w 446"/>
                <a:gd name="T1" fmla="*/ 0 h 1911"/>
                <a:gd name="T2" fmla="*/ 0 w 446"/>
                <a:gd name="T3" fmla="*/ 1910 h 1911"/>
                <a:gd name="T4" fmla="*/ 445 w 446"/>
                <a:gd name="T5" fmla="*/ 1910 h 1911"/>
                <a:gd name="T6" fmla="*/ 445 w 446"/>
                <a:gd name="T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6" h="1911">
                  <a:moveTo>
                    <a:pt x="445" y="0"/>
                  </a:moveTo>
                  <a:lnTo>
                    <a:pt x="0" y="1910"/>
                  </a:lnTo>
                  <a:lnTo>
                    <a:pt x="445" y="1910"/>
                  </a:lnTo>
                  <a:lnTo>
                    <a:pt x="445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8" name="Freeform 48"/>
            <p:cNvSpPr>
              <a:spLocks noChangeArrowheads="1"/>
            </p:cNvSpPr>
            <p:nvPr/>
          </p:nvSpPr>
          <p:spPr bwMode="auto">
            <a:xfrm>
              <a:off x="11089716" y="11051382"/>
              <a:ext cx="391285" cy="1694708"/>
            </a:xfrm>
            <a:custGeom>
              <a:avLst/>
              <a:gdLst>
                <a:gd name="T0" fmla="*/ 0 w 439"/>
                <a:gd name="T1" fmla="*/ 0 h 1911"/>
                <a:gd name="T2" fmla="*/ 0 w 439"/>
                <a:gd name="T3" fmla="*/ 1910 h 1911"/>
                <a:gd name="T4" fmla="*/ 438 w 439"/>
                <a:gd name="T5" fmla="*/ 1910 h 1911"/>
                <a:gd name="T6" fmla="*/ 0 w 439"/>
                <a:gd name="T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1911">
                  <a:moveTo>
                    <a:pt x="0" y="0"/>
                  </a:moveTo>
                  <a:lnTo>
                    <a:pt x="0" y="1910"/>
                  </a:lnTo>
                  <a:lnTo>
                    <a:pt x="438" y="1910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9" name="Freeform 49"/>
            <p:cNvSpPr>
              <a:spLocks noChangeArrowheads="1"/>
            </p:cNvSpPr>
            <p:nvPr/>
          </p:nvSpPr>
          <p:spPr bwMode="auto">
            <a:xfrm>
              <a:off x="10835379" y="11626720"/>
              <a:ext cx="254337" cy="1444222"/>
            </a:xfrm>
            <a:custGeom>
              <a:avLst/>
              <a:gdLst>
                <a:gd name="T0" fmla="*/ 279 w 287"/>
                <a:gd name="T1" fmla="*/ 0 h 1626"/>
                <a:gd name="T2" fmla="*/ 267 w 287"/>
                <a:gd name="T3" fmla="*/ 451 h 1626"/>
                <a:gd name="T4" fmla="*/ 127 w 287"/>
                <a:gd name="T5" fmla="*/ 317 h 1626"/>
                <a:gd name="T6" fmla="*/ 267 w 287"/>
                <a:gd name="T7" fmla="*/ 501 h 1626"/>
                <a:gd name="T8" fmla="*/ 260 w 287"/>
                <a:gd name="T9" fmla="*/ 705 h 1626"/>
                <a:gd name="T10" fmla="*/ 51 w 287"/>
                <a:gd name="T11" fmla="*/ 495 h 1626"/>
                <a:gd name="T12" fmla="*/ 260 w 287"/>
                <a:gd name="T13" fmla="*/ 774 h 1626"/>
                <a:gd name="T14" fmla="*/ 254 w 287"/>
                <a:gd name="T15" fmla="*/ 984 h 1626"/>
                <a:gd name="T16" fmla="*/ 0 w 287"/>
                <a:gd name="T17" fmla="*/ 736 h 1626"/>
                <a:gd name="T18" fmla="*/ 248 w 287"/>
                <a:gd name="T19" fmla="*/ 1060 h 1626"/>
                <a:gd name="T20" fmla="*/ 229 w 287"/>
                <a:gd name="T21" fmla="*/ 1625 h 1626"/>
                <a:gd name="T22" fmla="*/ 286 w 287"/>
                <a:gd name="T23" fmla="*/ 1625 h 1626"/>
                <a:gd name="T24" fmla="*/ 286 w 287"/>
                <a:gd name="T25" fmla="*/ 102 h 1626"/>
                <a:gd name="T26" fmla="*/ 279 w 287"/>
                <a:gd name="T27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7" h="1626">
                  <a:moveTo>
                    <a:pt x="279" y="0"/>
                  </a:moveTo>
                  <a:lnTo>
                    <a:pt x="267" y="451"/>
                  </a:lnTo>
                  <a:lnTo>
                    <a:pt x="127" y="317"/>
                  </a:lnTo>
                  <a:lnTo>
                    <a:pt x="267" y="501"/>
                  </a:lnTo>
                  <a:lnTo>
                    <a:pt x="260" y="705"/>
                  </a:lnTo>
                  <a:lnTo>
                    <a:pt x="51" y="495"/>
                  </a:lnTo>
                  <a:lnTo>
                    <a:pt x="260" y="774"/>
                  </a:lnTo>
                  <a:lnTo>
                    <a:pt x="254" y="984"/>
                  </a:lnTo>
                  <a:lnTo>
                    <a:pt x="0" y="736"/>
                  </a:lnTo>
                  <a:lnTo>
                    <a:pt x="248" y="1060"/>
                  </a:lnTo>
                  <a:lnTo>
                    <a:pt x="229" y="1625"/>
                  </a:lnTo>
                  <a:lnTo>
                    <a:pt x="286" y="1625"/>
                  </a:lnTo>
                  <a:lnTo>
                    <a:pt x="286" y="102"/>
                  </a:lnTo>
                  <a:lnTo>
                    <a:pt x="279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0" name="Freeform 50"/>
            <p:cNvSpPr>
              <a:spLocks noChangeArrowheads="1"/>
            </p:cNvSpPr>
            <p:nvPr/>
          </p:nvSpPr>
          <p:spPr bwMode="auto">
            <a:xfrm>
              <a:off x="11089717" y="11716741"/>
              <a:ext cx="254335" cy="1354201"/>
            </a:xfrm>
            <a:custGeom>
              <a:avLst/>
              <a:gdLst>
                <a:gd name="T0" fmla="*/ 25 w 286"/>
                <a:gd name="T1" fmla="*/ 964 h 1524"/>
                <a:gd name="T2" fmla="*/ 285 w 286"/>
                <a:gd name="T3" fmla="*/ 634 h 1524"/>
                <a:gd name="T4" fmla="*/ 25 w 286"/>
                <a:gd name="T5" fmla="*/ 888 h 1524"/>
                <a:gd name="T6" fmla="*/ 19 w 286"/>
                <a:gd name="T7" fmla="*/ 679 h 1524"/>
                <a:gd name="T8" fmla="*/ 228 w 286"/>
                <a:gd name="T9" fmla="*/ 393 h 1524"/>
                <a:gd name="T10" fmla="*/ 12 w 286"/>
                <a:gd name="T11" fmla="*/ 603 h 1524"/>
                <a:gd name="T12" fmla="*/ 6 w 286"/>
                <a:gd name="T13" fmla="*/ 393 h 1524"/>
                <a:gd name="T14" fmla="*/ 139 w 286"/>
                <a:gd name="T15" fmla="*/ 209 h 1524"/>
                <a:gd name="T16" fmla="*/ 6 w 286"/>
                <a:gd name="T17" fmla="*/ 349 h 1524"/>
                <a:gd name="T18" fmla="*/ 0 w 286"/>
                <a:gd name="T19" fmla="*/ 0 h 1524"/>
                <a:gd name="T20" fmla="*/ 0 w 286"/>
                <a:gd name="T21" fmla="*/ 1523 h 1524"/>
                <a:gd name="T22" fmla="*/ 44 w 286"/>
                <a:gd name="T23" fmla="*/ 1523 h 1524"/>
                <a:gd name="T24" fmla="*/ 25 w 286"/>
                <a:gd name="T25" fmla="*/ 964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1524">
                  <a:moveTo>
                    <a:pt x="25" y="964"/>
                  </a:moveTo>
                  <a:lnTo>
                    <a:pt x="285" y="634"/>
                  </a:lnTo>
                  <a:lnTo>
                    <a:pt x="25" y="888"/>
                  </a:lnTo>
                  <a:lnTo>
                    <a:pt x="19" y="679"/>
                  </a:lnTo>
                  <a:lnTo>
                    <a:pt x="228" y="393"/>
                  </a:lnTo>
                  <a:lnTo>
                    <a:pt x="12" y="603"/>
                  </a:lnTo>
                  <a:lnTo>
                    <a:pt x="6" y="393"/>
                  </a:lnTo>
                  <a:lnTo>
                    <a:pt x="139" y="209"/>
                  </a:lnTo>
                  <a:lnTo>
                    <a:pt x="6" y="349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44" y="1523"/>
                  </a:lnTo>
                  <a:lnTo>
                    <a:pt x="25" y="964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248981" y="10080739"/>
            <a:ext cx="986040" cy="2540105"/>
            <a:chOff x="8248981" y="10080739"/>
            <a:chExt cx="986040" cy="2540105"/>
          </a:xfrm>
        </p:grpSpPr>
        <p:sp>
          <p:nvSpPr>
            <p:cNvPr id="451" name="Freeform 51"/>
            <p:cNvSpPr>
              <a:spLocks noChangeArrowheads="1"/>
            </p:cNvSpPr>
            <p:nvPr/>
          </p:nvSpPr>
          <p:spPr bwMode="auto">
            <a:xfrm>
              <a:off x="8248981" y="10080739"/>
              <a:ext cx="496931" cy="2129149"/>
            </a:xfrm>
            <a:custGeom>
              <a:avLst/>
              <a:gdLst>
                <a:gd name="T0" fmla="*/ 559 w 560"/>
                <a:gd name="T1" fmla="*/ 0 h 2400"/>
                <a:gd name="T2" fmla="*/ 0 w 560"/>
                <a:gd name="T3" fmla="*/ 2399 h 2400"/>
                <a:gd name="T4" fmla="*/ 559 w 560"/>
                <a:gd name="T5" fmla="*/ 2399 h 2400"/>
                <a:gd name="T6" fmla="*/ 559 w 560"/>
                <a:gd name="T7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0" h="2400">
                  <a:moveTo>
                    <a:pt x="559" y="0"/>
                  </a:moveTo>
                  <a:lnTo>
                    <a:pt x="0" y="2399"/>
                  </a:lnTo>
                  <a:lnTo>
                    <a:pt x="559" y="2399"/>
                  </a:lnTo>
                  <a:lnTo>
                    <a:pt x="559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2" name="Freeform 52"/>
            <p:cNvSpPr>
              <a:spLocks noChangeArrowheads="1"/>
            </p:cNvSpPr>
            <p:nvPr/>
          </p:nvSpPr>
          <p:spPr bwMode="auto">
            <a:xfrm>
              <a:off x="8745912" y="10080739"/>
              <a:ext cx="489109" cy="2129149"/>
            </a:xfrm>
            <a:custGeom>
              <a:avLst/>
              <a:gdLst>
                <a:gd name="T0" fmla="*/ 0 w 553"/>
                <a:gd name="T1" fmla="*/ 0 h 2400"/>
                <a:gd name="T2" fmla="*/ 0 w 553"/>
                <a:gd name="T3" fmla="*/ 2399 h 2400"/>
                <a:gd name="T4" fmla="*/ 552 w 553"/>
                <a:gd name="T5" fmla="*/ 2399 h 2400"/>
                <a:gd name="T6" fmla="*/ 0 w 553"/>
                <a:gd name="T7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400">
                  <a:moveTo>
                    <a:pt x="0" y="0"/>
                  </a:moveTo>
                  <a:lnTo>
                    <a:pt x="0" y="2399"/>
                  </a:lnTo>
                  <a:lnTo>
                    <a:pt x="552" y="2399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3" name="Freeform 53"/>
            <p:cNvSpPr>
              <a:spLocks noChangeArrowheads="1"/>
            </p:cNvSpPr>
            <p:nvPr/>
          </p:nvSpPr>
          <p:spPr bwMode="auto">
            <a:xfrm>
              <a:off x="8425059" y="10804804"/>
              <a:ext cx="320855" cy="1816040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3 h 2045"/>
                <a:gd name="T10" fmla="*/ 64 w 363"/>
                <a:gd name="T11" fmla="*/ 629 h 2045"/>
                <a:gd name="T12" fmla="*/ 330 w 363"/>
                <a:gd name="T13" fmla="*/ 971 h 2045"/>
                <a:gd name="T14" fmla="*/ 317 w 363"/>
                <a:gd name="T15" fmla="*/ 1238 h 2045"/>
                <a:gd name="T16" fmla="*/ 0 w 363"/>
                <a:gd name="T17" fmla="*/ 927 h 2045"/>
                <a:gd name="T18" fmla="*/ 317 w 363"/>
                <a:gd name="T19" fmla="*/ 1327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3"/>
                  </a:lnTo>
                  <a:lnTo>
                    <a:pt x="64" y="629"/>
                  </a:lnTo>
                  <a:lnTo>
                    <a:pt x="330" y="971"/>
                  </a:lnTo>
                  <a:lnTo>
                    <a:pt x="317" y="1238"/>
                  </a:lnTo>
                  <a:lnTo>
                    <a:pt x="0" y="927"/>
                  </a:lnTo>
                  <a:lnTo>
                    <a:pt x="317" y="1327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4" name="Freeform 54"/>
            <p:cNvSpPr>
              <a:spLocks noChangeArrowheads="1"/>
            </p:cNvSpPr>
            <p:nvPr/>
          </p:nvSpPr>
          <p:spPr bwMode="auto">
            <a:xfrm>
              <a:off x="8745912" y="10914395"/>
              <a:ext cx="316944" cy="1702538"/>
            </a:xfrm>
            <a:custGeom>
              <a:avLst/>
              <a:gdLst>
                <a:gd name="T0" fmla="*/ 32 w 356"/>
                <a:gd name="T1" fmla="*/ 1206 h 1918"/>
                <a:gd name="T2" fmla="*/ 355 w 356"/>
                <a:gd name="T3" fmla="*/ 800 h 1918"/>
                <a:gd name="T4" fmla="*/ 32 w 356"/>
                <a:gd name="T5" fmla="*/ 1117 h 1918"/>
                <a:gd name="T6" fmla="*/ 25 w 356"/>
                <a:gd name="T7" fmla="*/ 857 h 1918"/>
                <a:gd name="T8" fmla="*/ 292 w 356"/>
                <a:gd name="T9" fmla="*/ 502 h 1918"/>
                <a:gd name="T10" fmla="*/ 19 w 356"/>
                <a:gd name="T11" fmla="*/ 762 h 1918"/>
                <a:gd name="T12" fmla="*/ 13 w 356"/>
                <a:gd name="T13" fmla="*/ 502 h 1918"/>
                <a:gd name="T14" fmla="*/ 178 w 356"/>
                <a:gd name="T15" fmla="*/ 260 h 1918"/>
                <a:gd name="T16" fmla="*/ 13 w 356"/>
                <a:gd name="T17" fmla="*/ 444 h 1918"/>
                <a:gd name="T18" fmla="*/ 0 w 356"/>
                <a:gd name="T19" fmla="*/ 0 h 1918"/>
                <a:gd name="T20" fmla="*/ 0 w 356"/>
                <a:gd name="T21" fmla="*/ 1917 h 1918"/>
                <a:gd name="T22" fmla="*/ 57 w 356"/>
                <a:gd name="T23" fmla="*/ 1917 h 1918"/>
                <a:gd name="T24" fmla="*/ 32 w 356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1918">
                  <a:moveTo>
                    <a:pt x="32" y="1206"/>
                  </a:moveTo>
                  <a:lnTo>
                    <a:pt x="355" y="800"/>
                  </a:lnTo>
                  <a:lnTo>
                    <a:pt x="32" y="1117"/>
                  </a:lnTo>
                  <a:lnTo>
                    <a:pt x="25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3" y="502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26434" y="9881130"/>
            <a:ext cx="986040" cy="2536193"/>
            <a:chOff x="6926434" y="9881130"/>
            <a:chExt cx="986040" cy="2536193"/>
          </a:xfrm>
        </p:grpSpPr>
        <p:sp>
          <p:nvSpPr>
            <p:cNvPr id="455" name="Freeform 55"/>
            <p:cNvSpPr>
              <a:spLocks noChangeArrowheads="1"/>
            </p:cNvSpPr>
            <p:nvPr/>
          </p:nvSpPr>
          <p:spPr bwMode="auto">
            <a:xfrm>
              <a:off x="6926434" y="9881130"/>
              <a:ext cx="496931" cy="2129149"/>
            </a:xfrm>
            <a:custGeom>
              <a:avLst/>
              <a:gdLst>
                <a:gd name="T0" fmla="*/ 552 w 559"/>
                <a:gd name="T1" fmla="*/ 0 h 2401"/>
                <a:gd name="T2" fmla="*/ 0 w 559"/>
                <a:gd name="T3" fmla="*/ 2400 h 2401"/>
                <a:gd name="T4" fmla="*/ 558 w 559"/>
                <a:gd name="T5" fmla="*/ 2400 h 2401"/>
                <a:gd name="T6" fmla="*/ 558 w 559"/>
                <a:gd name="T7" fmla="*/ 0 h 2401"/>
                <a:gd name="T8" fmla="*/ 552 w 559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2401">
                  <a:moveTo>
                    <a:pt x="552" y="0"/>
                  </a:moveTo>
                  <a:lnTo>
                    <a:pt x="0" y="2400"/>
                  </a:lnTo>
                  <a:lnTo>
                    <a:pt x="558" y="2400"/>
                  </a:lnTo>
                  <a:lnTo>
                    <a:pt x="558" y="0"/>
                  </a:lnTo>
                  <a:lnTo>
                    <a:pt x="552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6" name="Freeform 56"/>
            <p:cNvSpPr>
              <a:spLocks noChangeArrowheads="1"/>
            </p:cNvSpPr>
            <p:nvPr/>
          </p:nvSpPr>
          <p:spPr bwMode="auto">
            <a:xfrm>
              <a:off x="7423365" y="9881130"/>
              <a:ext cx="489109" cy="2129149"/>
            </a:xfrm>
            <a:custGeom>
              <a:avLst/>
              <a:gdLst>
                <a:gd name="T0" fmla="*/ 0 w 553"/>
                <a:gd name="T1" fmla="*/ 0 h 2401"/>
                <a:gd name="T2" fmla="*/ 0 w 553"/>
                <a:gd name="T3" fmla="*/ 2400 h 2401"/>
                <a:gd name="T4" fmla="*/ 552 w 553"/>
                <a:gd name="T5" fmla="*/ 2400 h 2401"/>
                <a:gd name="T6" fmla="*/ 0 w 553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401">
                  <a:moveTo>
                    <a:pt x="0" y="0"/>
                  </a:moveTo>
                  <a:lnTo>
                    <a:pt x="0" y="2400"/>
                  </a:lnTo>
                  <a:lnTo>
                    <a:pt x="552" y="2400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7" name="Freeform 57"/>
            <p:cNvSpPr>
              <a:spLocks noChangeArrowheads="1"/>
            </p:cNvSpPr>
            <p:nvPr/>
          </p:nvSpPr>
          <p:spPr bwMode="auto">
            <a:xfrm>
              <a:off x="7102512" y="10601283"/>
              <a:ext cx="320855" cy="1816040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2 h 2045"/>
                <a:gd name="T10" fmla="*/ 64 w 363"/>
                <a:gd name="T11" fmla="*/ 628 h 2045"/>
                <a:gd name="T12" fmla="*/ 324 w 363"/>
                <a:gd name="T13" fmla="*/ 971 h 2045"/>
                <a:gd name="T14" fmla="*/ 318 w 363"/>
                <a:gd name="T15" fmla="*/ 1238 h 2045"/>
                <a:gd name="T16" fmla="*/ 0 w 363"/>
                <a:gd name="T17" fmla="*/ 926 h 2045"/>
                <a:gd name="T18" fmla="*/ 318 w 363"/>
                <a:gd name="T19" fmla="*/ 1326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2"/>
                  </a:lnTo>
                  <a:lnTo>
                    <a:pt x="64" y="628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6"/>
                  </a:lnTo>
                  <a:lnTo>
                    <a:pt x="318" y="1326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8" name="Freeform 58"/>
            <p:cNvSpPr>
              <a:spLocks noChangeArrowheads="1"/>
            </p:cNvSpPr>
            <p:nvPr/>
          </p:nvSpPr>
          <p:spPr bwMode="auto">
            <a:xfrm>
              <a:off x="7102512" y="10601283"/>
              <a:ext cx="320855" cy="1816040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2 h 2045"/>
                <a:gd name="T10" fmla="*/ 64 w 363"/>
                <a:gd name="T11" fmla="*/ 628 h 2045"/>
                <a:gd name="T12" fmla="*/ 324 w 363"/>
                <a:gd name="T13" fmla="*/ 971 h 2045"/>
                <a:gd name="T14" fmla="*/ 318 w 363"/>
                <a:gd name="T15" fmla="*/ 1238 h 2045"/>
                <a:gd name="T16" fmla="*/ 0 w 363"/>
                <a:gd name="T17" fmla="*/ 926 h 2045"/>
                <a:gd name="T18" fmla="*/ 318 w 363"/>
                <a:gd name="T19" fmla="*/ 1326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2"/>
                  </a:lnTo>
                  <a:lnTo>
                    <a:pt x="64" y="628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6"/>
                  </a:lnTo>
                  <a:lnTo>
                    <a:pt x="318" y="1326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9" name="Freeform 59"/>
            <p:cNvSpPr>
              <a:spLocks noChangeArrowheads="1"/>
            </p:cNvSpPr>
            <p:nvPr/>
          </p:nvSpPr>
          <p:spPr bwMode="auto">
            <a:xfrm>
              <a:off x="7423365" y="10714787"/>
              <a:ext cx="316944" cy="1702536"/>
            </a:xfrm>
            <a:custGeom>
              <a:avLst/>
              <a:gdLst>
                <a:gd name="T0" fmla="*/ 32 w 357"/>
                <a:gd name="T1" fmla="*/ 1206 h 1918"/>
                <a:gd name="T2" fmla="*/ 356 w 357"/>
                <a:gd name="T3" fmla="*/ 799 h 1918"/>
                <a:gd name="T4" fmla="*/ 32 w 357"/>
                <a:gd name="T5" fmla="*/ 1117 h 1918"/>
                <a:gd name="T6" fmla="*/ 19 w 357"/>
                <a:gd name="T7" fmla="*/ 857 h 1918"/>
                <a:gd name="T8" fmla="*/ 292 w 357"/>
                <a:gd name="T9" fmla="*/ 501 h 1918"/>
                <a:gd name="T10" fmla="*/ 19 w 357"/>
                <a:gd name="T11" fmla="*/ 761 h 1918"/>
                <a:gd name="T12" fmla="*/ 13 w 357"/>
                <a:gd name="T13" fmla="*/ 501 h 1918"/>
                <a:gd name="T14" fmla="*/ 178 w 357"/>
                <a:gd name="T15" fmla="*/ 260 h 1918"/>
                <a:gd name="T16" fmla="*/ 13 w 357"/>
                <a:gd name="T17" fmla="*/ 444 h 1918"/>
                <a:gd name="T18" fmla="*/ 0 w 357"/>
                <a:gd name="T19" fmla="*/ 0 h 1918"/>
                <a:gd name="T20" fmla="*/ 0 w 357"/>
                <a:gd name="T21" fmla="*/ 1917 h 1918"/>
                <a:gd name="T22" fmla="*/ 57 w 357"/>
                <a:gd name="T23" fmla="*/ 1917 h 1918"/>
                <a:gd name="T24" fmla="*/ 32 w 357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8">
                  <a:moveTo>
                    <a:pt x="32" y="1206"/>
                  </a:moveTo>
                  <a:lnTo>
                    <a:pt x="356" y="799"/>
                  </a:lnTo>
                  <a:lnTo>
                    <a:pt x="32" y="1117"/>
                  </a:lnTo>
                  <a:lnTo>
                    <a:pt x="19" y="857"/>
                  </a:lnTo>
                  <a:lnTo>
                    <a:pt x="292" y="501"/>
                  </a:lnTo>
                  <a:lnTo>
                    <a:pt x="19" y="761"/>
                  </a:lnTo>
                  <a:lnTo>
                    <a:pt x="13" y="501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0" name="Freeform 60"/>
            <p:cNvSpPr>
              <a:spLocks noChangeArrowheads="1"/>
            </p:cNvSpPr>
            <p:nvPr/>
          </p:nvSpPr>
          <p:spPr bwMode="auto">
            <a:xfrm>
              <a:off x="7423365" y="10714787"/>
              <a:ext cx="316944" cy="1702536"/>
            </a:xfrm>
            <a:custGeom>
              <a:avLst/>
              <a:gdLst>
                <a:gd name="T0" fmla="*/ 32 w 357"/>
                <a:gd name="T1" fmla="*/ 1206 h 1918"/>
                <a:gd name="T2" fmla="*/ 356 w 357"/>
                <a:gd name="T3" fmla="*/ 799 h 1918"/>
                <a:gd name="T4" fmla="*/ 32 w 357"/>
                <a:gd name="T5" fmla="*/ 1117 h 1918"/>
                <a:gd name="T6" fmla="*/ 19 w 357"/>
                <a:gd name="T7" fmla="*/ 857 h 1918"/>
                <a:gd name="T8" fmla="*/ 292 w 357"/>
                <a:gd name="T9" fmla="*/ 501 h 1918"/>
                <a:gd name="T10" fmla="*/ 19 w 357"/>
                <a:gd name="T11" fmla="*/ 761 h 1918"/>
                <a:gd name="T12" fmla="*/ 13 w 357"/>
                <a:gd name="T13" fmla="*/ 501 h 1918"/>
                <a:gd name="T14" fmla="*/ 178 w 357"/>
                <a:gd name="T15" fmla="*/ 260 h 1918"/>
                <a:gd name="T16" fmla="*/ 13 w 357"/>
                <a:gd name="T17" fmla="*/ 444 h 1918"/>
                <a:gd name="T18" fmla="*/ 0 w 357"/>
                <a:gd name="T19" fmla="*/ 0 h 1918"/>
                <a:gd name="T20" fmla="*/ 0 w 357"/>
                <a:gd name="T21" fmla="*/ 1917 h 1918"/>
                <a:gd name="T22" fmla="*/ 57 w 357"/>
                <a:gd name="T23" fmla="*/ 1917 h 1918"/>
                <a:gd name="T24" fmla="*/ 32 w 357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8">
                  <a:moveTo>
                    <a:pt x="32" y="1206"/>
                  </a:moveTo>
                  <a:lnTo>
                    <a:pt x="356" y="799"/>
                  </a:lnTo>
                  <a:lnTo>
                    <a:pt x="32" y="1117"/>
                  </a:lnTo>
                  <a:lnTo>
                    <a:pt x="19" y="857"/>
                  </a:lnTo>
                  <a:lnTo>
                    <a:pt x="292" y="501"/>
                  </a:lnTo>
                  <a:lnTo>
                    <a:pt x="19" y="761"/>
                  </a:lnTo>
                  <a:lnTo>
                    <a:pt x="13" y="501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49" name="Freeform 4"/>
          <p:cNvSpPr>
            <a:spLocks noChangeArrowheads="1"/>
          </p:cNvSpPr>
          <p:nvPr/>
        </p:nvSpPr>
        <p:spPr bwMode="auto">
          <a:xfrm>
            <a:off x="19142415" y="3804636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48" name="Freeform 4"/>
          <p:cNvSpPr>
            <a:spLocks noChangeArrowheads="1"/>
          </p:cNvSpPr>
          <p:nvPr/>
        </p:nvSpPr>
        <p:spPr bwMode="auto">
          <a:xfrm>
            <a:off x="2322955" y="2349723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50" name="Freeform 4"/>
          <p:cNvSpPr>
            <a:spLocks noChangeArrowheads="1"/>
          </p:cNvSpPr>
          <p:nvPr/>
        </p:nvSpPr>
        <p:spPr bwMode="auto">
          <a:xfrm>
            <a:off x="5735547" y="106864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07941" y="7775716"/>
            <a:ext cx="1627508" cy="1163396"/>
            <a:chOff x="13463901" y="7642036"/>
            <a:chExt cx="1627508" cy="1163396"/>
          </a:xfrm>
        </p:grpSpPr>
        <p:sp>
          <p:nvSpPr>
            <p:cNvPr id="666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7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8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0" name="Group 669"/>
          <p:cNvGrpSpPr/>
          <p:nvPr/>
        </p:nvGrpSpPr>
        <p:grpSpPr>
          <a:xfrm>
            <a:off x="322218" y="3193728"/>
            <a:ext cx="1627508" cy="1163396"/>
            <a:chOff x="13463901" y="7642036"/>
            <a:chExt cx="1627508" cy="1163396"/>
          </a:xfrm>
        </p:grpSpPr>
        <p:sp>
          <p:nvSpPr>
            <p:cNvPr id="671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2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3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360972" y="614669"/>
            <a:ext cx="2194804" cy="1568917"/>
            <a:chOff x="11360972" y="614669"/>
            <a:chExt cx="2194804" cy="1568917"/>
          </a:xfrm>
        </p:grpSpPr>
        <p:sp>
          <p:nvSpPr>
            <p:cNvPr id="644" name="Freeform 100"/>
            <p:cNvSpPr>
              <a:spLocks noChangeArrowheads="1"/>
            </p:cNvSpPr>
            <p:nvPr/>
          </p:nvSpPr>
          <p:spPr bwMode="auto">
            <a:xfrm>
              <a:off x="11388687" y="614669"/>
              <a:ext cx="964383" cy="449055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5" name="Freeform 101"/>
            <p:cNvSpPr>
              <a:spLocks noChangeArrowheads="1"/>
            </p:cNvSpPr>
            <p:nvPr/>
          </p:nvSpPr>
          <p:spPr bwMode="auto">
            <a:xfrm>
              <a:off x="11360972" y="1734531"/>
              <a:ext cx="964383" cy="449055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6" name="Freeform 102"/>
            <p:cNvSpPr>
              <a:spLocks noChangeArrowheads="1"/>
            </p:cNvSpPr>
            <p:nvPr/>
          </p:nvSpPr>
          <p:spPr bwMode="auto">
            <a:xfrm>
              <a:off x="12591393" y="1124704"/>
              <a:ext cx="964383" cy="449055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1" name="Group 760"/>
          <p:cNvGrpSpPr/>
          <p:nvPr/>
        </p:nvGrpSpPr>
        <p:grpSpPr>
          <a:xfrm>
            <a:off x="19142415" y="5602756"/>
            <a:ext cx="1576756" cy="1127117"/>
            <a:chOff x="13463901" y="7642036"/>
            <a:chExt cx="1627508" cy="1163396"/>
          </a:xfrm>
        </p:grpSpPr>
        <p:sp>
          <p:nvSpPr>
            <p:cNvPr id="762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3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4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175196" y="3672212"/>
            <a:ext cx="14003151" cy="4136068"/>
            <a:chOff x="6378323" y="221056"/>
            <a:chExt cx="14003151" cy="4136068"/>
          </a:xfrm>
        </p:grpSpPr>
        <p:sp>
          <p:nvSpPr>
            <p:cNvPr id="272" name="Freeform 103"/>
            <p:cNvSpPr>
              <a:spLocks noChangeArrowheads="1"/>
            </p:cNvSpPr>
            <p:nvPr/>
          </p:nvSpPr>
          <p:spPr bwMode="auto">
            <a:xfrm>
              <a:off x="8977835" y="1914321"/>
              <a:ext cx="10818311" cy="2442803"/>
            </a:xfrm>
            <a:custGeom>
              <a:avLst/>
              <a:gdLst>
                <a:gd name="T0" fmla="*/ 2048 w 6363"/>
                <a:gd name="T1" fmla="*/ 558 h 1522"/>
                <a:gd name="T2" fmla="*/ 2048 w 6363"/>
                <a:gd name="T3" fmla="*/ 558 h 1522"/>
                <a:gd name="T4" fmla="*/ 387 w 6363"/>
                <a:gd name="T5" fmla="*/ 0 h 1522"/>
                <a:gd name="T6" fmla="*/ 0 w 6363"/>
                <a:gd name="T7" fmla="*/ 295 h 1522"/>
                <a:gd name="T8" fmla="*/ 2048 w 6363"/>
                <a:gd name="T9" fmla="*/ 1521 h 1522"/>
                <a:gd name="T10" fmla="*/ 3194 w 6363"/>
                <a:gd name="T11" fmla="*/ 1521 h 1522"/>
                <a:gd name="T12" fmla="*/ 6362 w 6363"/>
                <a:gd name="T13" fmla="*/ 1521 h 1522"/>
                <a:gd name="T14" fmla="*/ 6362 w 6363"/>
                <a:gd name="T15" fmla="*/ 558 h 1522"/>
                <a:gd name="T16" fmla="*/ 2048 w 6363"/>
                <a:gd name="T17" fmla="*/ 55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3" h="1522">
                  <a:moveTo>
                    <a:pt x="2048" y="558"/>
                  </a:moveTo>
                  <a:lnTo>
                    <a:pt x="2048" y="558"/>
                  </a:lnTo>
                  <a:cubicBezTo>
                    <a:pt x="1447" y="564"/>
                    <a:pt x="877" y="331"/>
                    <a:pt x="387" y="0"/>
                  </a:cubicBezTo>
                  <a:cubicBezTo>
                    <a:pt x="393" y="209"/>
                    <a:pt x="289" y="307"/>
                    <a:pt x="0" y="295"/>
                  </a:cubicBezTo>
                  <a:cubicBezTo>
                    <a:pt x="344" y="1183"/>
                    <a:pt x="1134" y="1521"/>
                    <a:pt x="2048" y="1521"/>
                  </a:cubicBezTo>
                  <a:cubicBezTo>
                    <a:pt x="2428" y="1521"/>
                    <a:pt x="2814" y="1521"/>
                    <a:pt x="3194" y="1521"/>
                  </a:cubicBezTo>
                  <a:cubicBezTo>
                    <a:pt x="4248" y="1521"/>
                    <a:pt x="5308" y="1521"/>
                    <a:pt x="6362" y="1521"/>
                  </a:cubicBezTo>
                  <a:cubicBezTo>
                    <a:pt x="6061" y="1245"/>
                    <a:pt x="6055" y="926"/>
                    <a:pt x="6362" y="558"/>
                  </a:cubicBezTo>
                  <a:cubicBezTo>
                    <a:pt x="4922" y="558"/>
                    <a:pt x="3519" y="552"/>
                    <a:pt x="2048" y="5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3" name="Freeform 1"/>
            <p:cNvSpPr>
              <a:spLocks noChangeArrowheads="1"/>
            </p:cNvSpPr>
            <p:nvPr/>
          </p:nvSpPr>
          <p:spPr bwMode="auto">
            <a:xfrm>
              <a:off x="6771838" y="337474"/>
              <a:ext cx="548702" cy="571022"/>
            </a:xfrm>
            <a:custGeom>
              <a:avLst/>
              <a:gdLst>
                <a:gd name="T0" fmla="*/ 263 w 436"/>
                <a:gd name="T1" fmla="*/ 0 h 454"/>
                <a:gd name="T2" fmla="*/ 263 w 436"/>
                <a:gd name="T3" fmla="*/ 0 h 454"/>
                <a:gd name="T4" fmla="*/ 404 w 436"/>
                <a:gd name="T5" fmla="*/ 227 h 454"/>
                <a:gd name="T6" fmla="*/ 165 w 436"/>
                <a:gd name="T7" fmla="*/ 453 h 454"/>
                <a:gd name="T8" fmla="*/ 24 w 436"/>
                <a:gd name="T9" fmla="*/ 227 h 454"/>
                <a:gd name="T10" fmla="*/ 263 w 4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454">
                  <a:moveTo>
                    <a:pt x="263" y="0"/>
                  </a:moveTo>
                  <a:lnTo>
                    <a:pt x="263" y="0"/>
                  </a:lnTo>
                  <a:cubicBezTo>
                    <a:pt x="367" y="0"/>
                    <a:pt x="435" y="104"/>
                    <a:pt x="404" y="227"/>
                  </a:cubicBezTo>
                  <a:cubicBezTo>
                    <a:pt x="380" y="349"/>
                    <a:pt x="269" y="453"/>
                    <a:pt x="165" y="453"/>
                  </a:cubicBezTo>
                  <a:cubicBezTo>
                    <a:pt x="61" y="453"/>
                    <a:pt x="0" y="349"/>
                    <a:pt x="24" y="227"/>
                  </a:cubicBezTo>
                  <a:cubicBezTo>
                    <a:pt x="49" y="104"/>
                    <a:pt x="159" y="0"/>
                    <a:pt x="263" y="0"/>
                  </a:cubicBezTo>
                </a:path>
              </a:pathLst>
            </a:custGeom>
            <a:solidFill>
              <a:srgbClr val="D9F0F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4" name="Freeform 2"/>
            <p:cNvSpPr>
              <a:spLocks noChangeArrowheads="1"/>
            </p:cNvSpPr>
            <p:nvPr/>
          </p:nvSpPr>
          <p:spPr bwMode="auto">
            <a:xfrm>
              <a:off x="6921481" y="559228"/>
              <a:ext cx="2216974" cy="1397057"/>
            </a:xfrm>
            <a:custGeom>
              <a:avLst/>
              <a:gdLst>
                <a:gd name="T0" fmla="*/ 215 w 1766"/>
                <a:gd name="T1" fmla="*/ 6 h 1110"/>
                <a:gd name="T2" fmla="*/ 215 w 1766"/>
                <a:gd name="T3" fmla="*/ 6 h 1110"/>
                <a:gd name="T4" fmla="*/ 62 w 1766"/>
                <a:gd name="T5" fmla="*/ 196 h 1110"/>
                <a:gd name="T6" fmla="*/ 325 w 1766"/>
                <a:gd name="T7" fmla="*/ 367 h 1110"/>
                <a:gd name="T8" fmla="*/ 785 w 1766"/>
                <a:gd name="T9" fmla="*/ 662 h 1110"/>
                <a:gd name="T10" fmla="*/ 1557 w 1766"/>
                <a:gd name="T11" fmla="*/ 1084 h 1110"/>
                <a:gd name="T12" fmla="*/ 1741 w 1766"/>
                <a:gd name="T13" fmla="*/ 992 h 1110"/>
                <a:gd name="T14" fmla="*/ 1637 w 1766"/>
                <a:gd name="T15" fmla="*/ 723 h 1110"/>
                <a:gd name="T16" fmla="*/ 1392 w 1766"/>
                <a:gd name="T17" fmla="*/ 802 h 1110"/>
                <a:gd name="T18" fmla="*/ 883 w 1766"/>
                <a:gd name="T19" fmla="*/ 410 h 1110"/>
                <a:gd name="T20" fmla="*/ 215 w 1766"/>
                <a:gd name="T21" fmla="*/ 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6" h="1110">
                  <a:moveTo>
                    <a:pt x="215" y="6"/>
                  </a:moveTo>
                  <a:lnTo>
                    <a:pt x="215" y="6"/>
                  </a:lnTo>
                  <a:cubicBezTo>
                    <a:pt x="172" y="0"/>
                    <a:pt x="117" y="18"/>
                    <a:pt x="62" y="196"/>
                  </a:cubicBezTo>
                  <a:cubicBezTo>
                    <a:pt x="0" y="367"/>
                    <a:pt x="325" y="367"/>
                    <a:pt x="325" y="367"/>
                  </a:cubicBezTo>
                  <a:cubicBezTo>
                    <a:pt x="325" y="367"/>
                    <a:pt x="570" y="533"/>
                    <a:pt x="785" y="662"/>
                  </a:cubicBezTo>
                  <a:cubicBezTo>
                    <a:pt x="999" y="790"/>
                    <a:pt x="1465" y="1054"/>
                    <a:pt x="1557" y="1084"/>
                  </a:cubicBezTo>
                  <a:cubicBezTo>
                    <a:pt x="1643" y="1109"/>
                    <a:pt x="1716" y="1109"/>
                    <a:pt x="1741" y="992"/>
                  </a:cubicBezTo>
                  <a:cubicBezTo>
                    <a:pt x="1765" y="876"/>
                    <a:pt x="1710" y="717"/>
                    <a:pt x="1637" y="723"/>
                  </a:cubicBezTo>
                  <a:cubicBezTo>
                    <a:pt x="1563" y="729"/>
                    <a:pt x="1428" y="809"/>
                    <a:pt x="1392" y="802"/>
                  </a:cubicBezTo>
                  <a:cubicBezTo>
                    <a:pt x="1361" y="796"/>
                    <a:pt x="1140" y="570"/>
                    <a:pt x="883" y="410"/>
                  </a:cubicBezTo>
                  <a:cubicBezTo>
                    <a:pt x="625" y="251"/>
                    <a:pt x="258" y="12"/>
                    <a:pt x="215" y="6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5" name="Freeform 3"/>
            <p:cNvSpPr>
              <a:spLocks noChangeArrowheads="1"/>
            </p:cNvSpPr>
            <p:nvPr/>
          </p:nvSpPr>
          <p:spPr bwMode="auto">
            <a:xfrm>
              <a:off x="8600837" y="1457338"/>
              <a:ext cx="648467" cy="371443"/>
            </a:xfrm>
            <a:custGeom>
              <a:avLst/>
              <a:gdLst>
                <a:gd name="T0" fmla="*/ 0 w 516"/>
                <a:gd name="T1" fmla="*/ 91 h 295"/>
                <a:gd name="T2" fmla="*/ 0 w 516"/>
                <a:gd name="T3" fmla="*/ 91 h 295"/>
                <a:gd name="T4" fmla="*/ 295 w 516"/>
                <a:gd name="T5" fmla="*/ 42 h 295"/>
                <a:gd name="T6" fmla="*/ 460 w 516"/>
                <a:gd name="T7" fmla="*/ 159 h 295"/>
                <a:gd name="T8" fmla="*/ 362 w 516"/>
                <a:gd name="T9" fmla="*/ 294 h 295"/>
                <a:gd name="T10" fmla="*/ 0 w 516"/>
                <a:gd name="T11" fmla="*/ 9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95">
                  <a:moveTo>
                    <a:pt x="0" y="91"/>
                  </a:moveTo>
                  <a:lnTo>
                    <a:pt x="0" y="91"/>
                  </a:lnTo>
                  <a:cubicBezTo>
                    <a:pt x="295" y="42"/>
                    <a:pt x="295" y="42"/>
                    <a:pt x="295" y="42"/>
                  </a:cubicBezTo>
                  <a:cubicBezTo>
                    <a:pt x="374" y="0"/>
                    <a:pt x="515" y="104"/>
                    <a:pt x="460" y="159"/>
                  </a:cubicBezTo>
                  <a:cubicBezTo>
                    <a:pt x="362" y="294"/>
                    <a:pt x="362" y="294"/>
                    <a:pt x="362" y="294"/>
                  </a:cubicBezTo>
                  <a:lnTo>
                    <a:pt x="0" y="91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6" name="Freeform 4"/>
            <p:cNvSpPr>
              <a:spLocks noChangeArrowheads="1"/>
            </p:cNvSpPr>
            <p:nvPr/>
          </p:nvSpPr>
          <p:spPr bwMode="auto">
            <a:xfrm>
              <a:off x="7015704" y="598040"/>
              <a:ext cx="83138" cy="72069"/>
            </a:xfrm>
            <a:custGeom>
              <a:avLst/>
              <a:gdLst>
                <a:gd name="T0" fmla="*/ 24 w 68"/>
                <a:gd name="T1" fmla="*/ 6 h 56"/>
                <a:gd name="T2" fmla="*/ 24 w 68"/>
                <a:gd name="T3" fmla="*/ 6 h 56"/>
                <a:gd name="T4" fmla="*/ 55 w 68"/>
                <a:gd name="T5" fmla="*/ 25 h 56"/>
                <a:gd name="T6" fmla="*/ 61 w 68"/>
                <a:gd name="T7" fmla="*/ 43 h 56"/>
                <a:gd name="T8" fmla="*/ 61 w 68"/>
                <a:gd name="T9" fmla="*/ 43 h 56"/>
                <a:gd name="T10" fmla="*/ 43 w 68"/>
                <a:gd name="T11" fmla="*/ 49 h 56"/>
                <a:gd name="T12" fmla="*/ 12 w 68"/>
                <a:gd name="T13" fmla="*/ 31 h 56"/>
                <a:gd name="T14" fmla="*/ 6 w 68"/>
                <a:gd name="T15" fmla="*/ 12 h 56"/>
                <a:gd name="T16" fmla="*/ 6 w 68"/>
                <a:gd name="T17" fmla="*/ 12 h 56"/>
                <a:gd name="T18" fmla="*/ 24 w 68"/>
                <a:gd name="T19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6">
                  <a:moveTo>
                    <a:pt x="24" y="6"/>
                  </a:moveTo>
                  <a:lnTo>
                    <a:pt x="24" y="6"/>
                  </a:lnTo>
                  <a:cubicBezTo>
                    <a:pt x="55" y="25"/>
                    <a:pt x="55" y="25"/>
                    <a:pt x="55" y="25"/>
                  </a:cubicBezTo>
                  <a:cubicBezTo>
                    <a:pt x="61" y="31"/>
                    <a:pt x="67" y="37"/>
                    <a:pt x="61" y="43"/>
                  </a:cubicBezTo>
                  <a:lnTo>
                    <a:pt x="61" y="43"/>
                  </a:lnTo>
                  <a:cubicBezTo>
                    <a:pt x="55" y="49"/>
                    <a:pt x="49" y="55"/>
                    <a:pt x="43" y="4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0" y="19"/>
                    <a:pt x="6" y="12"/>
                  </a:cubicBezTo>
                  <a:lnTo>
                    <a:pt x="6" y="12"/>
                  </a:lnTo>
                  <a:cubicBezTo>
                    <a:pt x="12" y="6"/>
                    <a:pt x="18" y="0"/>
                    <a:pt x="24" y="6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7" name="Freeform 5"/>
            <p:cNvSpPr>
              <a:spLocks noChangeArrowheads="1"/>
            </p:cNvSpPr>
            <p:nvPr/>
          </p:nvSpPr>
          <p:spPr bwMode="auto">
            <a:xfrm>
              <a:off x="7021248" y="598040"/>
              <a:ext cx="72050" cy="55438"/>
            </a:xfrm>
            <a:custGeom>
              <a:avLst/>
              <a:gdLst>
                <a:gd name="T0" fmla="*/ 18 w 56"/>
                <a:gd name="T1" fmla="*/ 6 h 44"/>
                <a:gd name="T2" fmla="*/ 18 w 56"/>
                <a:gd name="T3" fmla="*/ 6 h 44"/>
                <a:gd name="T4" fmla="*/ 49 w 56"/>
                <a:gd name="T5" fmla="*/ 25 h 44"/>
                <a:gd name="T6" fmla="*/ 55 w 56"/>
                <a:gd name="T7" fmla="*/ 37 h 44"/>
                <a:gd name="T8" fmla="*/ 37 w 56"/>
                <a:gd name="T9" fmla="*/ 37 h 44"/>
                <a:gd name="T10" fmla="*/ 6 w 56"/>
                <a:gd name="T11" fmla="*/ 19 h 44"/>
                <a:gd name="T12" fmla="*/ 0 w 56"/>
                <a:gd name="T13" fmla="*/ 6 h 44"/>
                <a:gd name="T14" fmla="*/ 18 w 56"/>
                <a:gd name="T1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4">
                  <a:moveTo>
                    <a:pt x="18" y="6"/>
                  </a:moveTo>
                  <a:lnTo>
                    <a:pt x="18" y="6"/>
                  </a:lnTo>
                  <a:cubicBezTo>
                    <a:pt x="49" y="25"/>
                    <a:pt x="49" y="25"/>
                    <a:pt x="49" y="25"/>
                  </a:cubicBezTo>
                  <a:cubicBezTo>
                    <a:pt x="55" y="25"/>
                    <a:pt x="55" y="31"/>
                    <a:pt x="55" y="37"/>
                  </a:cubicBezTo>
                  <a:cubicBezTo>
                    <a:pt x="55" y="43"/>
                    <a:pt x="43" y="43"/>
                    <a:pt x="37" y="3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0" y="12"/>
                    <a:pt x="0" y="6"/>
                  </a:cubicBezTo>
                  <a:cubicBezTo>
                    <a:pt x="6" y="6"/>
                    <a:pt x="12" y="0"/>
                    <a:pt x="18" y="6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8" name="Freeform 6"/>
            <p:cNvSpPr>
              <a:spLocks noChangeArrowheads="1"/>
            </p:cNvSpPr>
            <p:nvPr/>
          </p:nvSpPr>
          <p:spPr bwMode="auto">
            <a:xfrm>
              <a:off x="6971365" y="376284"/>
              <a:ext cx="254953" cy="454598"/>
            </a:xfrm>
            <a:custGeom>
              <a:avLst/>
              <a:gdLst>
                <a:gd name="T0" fmla="*/ 202 w 203"/>
                <a:gd name="T1" fmla="*/ 0 h 363"/>
                <a:gd name="T2" fmla="*/ 202 w 203"/>
                <a:gd name="T3" fmla="*/ 0 h 363"/>
                <a:gd name="T4" fmla="*/ 0 w 203"/>
                <a:gd name="T5" fmla="*/ 362 h 363"/>
                <a:gd name="T6" fmla="*/ 202 w 203"/>
                <a:gd name="T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363">
                  <a:moveTo>
                    <a:pt x="202" y="0"/>
                  </a:moveTo>
                  <a:lnTo>
                    <a:pt x="202" y="0"/>
                  </a:ln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153" y="184"/>
                    <a:pt x="202" y="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9" name="Freeform 7"/>
            <p:cNvSpPr>
              <a:spLocks noChangeArrowheads="1"/>
            </p:cNvSpPr>
            <p:nvPr/>
          </p:nvSpPr>
          <p:spPr bwMode="auto">
            <a:xfrm>
              <a:off x="8617470" y="1424076"/>
              <a:ext cx="648463" cy="371443"/>
            </a:xfrm>
            <a:custGeom>
              <a:avLst/>
              <a:gdLst>
                <a:gd name="T0" fmla="*/ 0 w 516"/>
                <a:gd name="T1" fmla="*/ 98 h 295"/>
                <a:gd name="T2" fmla="*/ 0 w 516"/>
                <a:gd name="T3" fmla="*/ 98 h 295"/>
                <a:gd name="T4" fmla="*/ 300 w 516"/>
                <a:gd name="T5" fmla="*/ 43 h 295"/>
                <a:gd name="T6" fmla="*/ 465 w 516"/>
                <a:gd name="T7" fmla="*/ 159 h 295"/>
                <a:gd name="T8" fmla="*/ 367 w 516"/>
                <a:gd name="T9" fmla="*/ 294 h 295"/>
                <a:gd name="T10" fmla="*/ 0 w 516"/>
                <a:gd name="T11" fmla="*/ 9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95">
                  <a:moveTo>
                    <a:pt x="0" y="98"/>
                  </a:moveTo>
                  <a:lnTo>
                    <a:pt x="0" y="98"/>
                  </a:lnTo>
                  <a:cubicBezTo>
                    <a:pt x="300" y="43"/>
                    <a:pt x="300" y="43"/>
                    <a:pt x="300" y="43"/>
                  </a:cubicBezTo>
                  <a:cubicBezTo>
                    <a:pt x="374" y="0"/>
                    <a:pt x="515" y="104"/>
                    <a:pt x="465" y="159"/>
                  </a:cubicBezTo>
                  <a:cubicBezTo>
                    <a:pt x="367" y="294"/>
                    <a:pt x="367" y="294"/>
                    <a:pt x="367" y="294"/>
                  </a:cubicBezTo>
                  <a:lnTo>
                    <a:pt x="0" y="98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0" name="Freeform 8"/>
            <p:cNvSpPr>
              <a:spLocks noChangeArrowheads="1"/>
            </p:cNvSpPr>
            <p:nvPr/>
          </p:nvSpPr>
          <p:spPr bwMode="auto">
            <a:xfrm>
              <a:off x="8916761" y="1501690"/>
              <a:ext cx="238323" cy="216212"/>
            </a:xfrm>
            <a:custGeom>
              <a:avLst/>
              <a:gdLst>
                <a:gd name="T0" fmla="*/ 184 w 191"/>
                <a:gd name="T1" fmla="*/ 0 h 173"/>
                <a:gd name="T2" fmla="*/ 184 w 191"/>
                <a:gd name="T3" fmla="*/ 0 h 173"/>
                <a:gd name="T4" fmla="*/ 0 w 191"/>
                <a:gd name="T5" fmla="*/ 166 h 173"/>
                <a:gd name="T6" fmla="*/ 12 w 191"/>
                <a:gd name="T7" fmla="*/ 172 h 173"/>
                <a:gd name="T8" fmla="*/ 190 w 191"/>
                <a:gd name="T9" fmla="*/ 6 h 173"/>
                <a:gd name="T10" fmla="*/ 184 w 191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3">
                  <a:moveTo>
                    <a:pt x="184" y="0"/>
                  </a:moveTo>
                  <a:lnTo>
                    <a:pt x="184" y="0"/>
                  </a:lnTo>
                  <a:cubicBezTo>
                    <a:pt x="0" y="166"/>
                    <a:pt x="0" y="166"/>
                    <a:pt x="0" y="166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90" y="6"/>
                    <a:pt x="190" y="6"/>
                    <a:pt x="190" y="6"/>
                  </a:cubicBezTo>
                  <a:lnTo>
                    <a:pt x="184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1" name="Freeform 9"/>
            <p:cNvSpPr>
              <a:spLocks noChangeArrowheads="1"/>
            </p:cNvSpPr>
            <p:nvPr/>
          </p:nvSpPr>
          <p:spPr bwMode="auto">
            <a:xfrm>
              <a:off x="6505800" y="653478"/>
              <a:ext cx="2095041" cy="1225195"/>
            </a:xfrm>
            <a:custGeom>
              <a:avLst/>
              <a:gdLst>
                <a:gd name="T0" fmla="*/ 1483 w 1668"/>
                <a:gd name="T1" fmla="*/ 264 h 976"/>
                <a:gd name="T2" fmla="*/ 1483 w 1668"/>
                <a:gd name="T3" fmla="*/ 264 h 976"/>
                <a:gd name="T4" fmla="*/ 534 w 1668"/>
                <a:gd name="T5" fmla="*/ 846 h 976"/>
                <a:gd name="T6" fmla="*/ 190 w 1668"/>
                <a:gd name="T7" fmla="*/ 625 h 976"/>
                <a:gd name="T8" fmla="*/ 1232 w 1668"/>
                <a:gd name="T9" fmla="*/ 92 h 976"/>
                <a:gd name="T10" fmla="*/ 1483 w 1668"/>
                <a:gd name="T11" fmla="*/ 26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8" h="976">
                  <a:moveTo>
                    <a:pt x="1483" y="264"/>
                  </a:moveTo>
                  <a:lnTo>
                    <a:pt x="1483" y="264"/>
                  </a:lnTo>
                  <a:cubicBezTo>
                    <a:pt x="534" y="846"/>
                    <a:pt x="534" y="846"/>
                    <a:pt x="534" y="846"/>
                  </a:cubicBezTo>
                  <a:cubicBezTo>
                    <a:pt x="313" y="975"/>
                    <a:pt x="0" y="723"/>
                    <a:pt x="190" y="625"/>
                  </a:cubicBezTo>
                  <a:cubicBezTo>
                    <a:pt x="1232" y="92"/>
                    <a:pt x="1232" y="92"/>
                    <a:pt x="1232" y="92"/>
                  </a:cubicBezTo>
                  <a:cubicBezTo>
                    <a:pt x="1422" y="0"/>
                    <a:pt x="1667" y="147"/>
                    <a:pt x="1483" y="264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2" name="Freeform 10"/>
            <p:cNvSpPr>
              <a:spLocks noChangeArrowheads="1"/>
            </p:cNvSpPr>
            <p:nvPr/>
          </p:nvSpPr>
          <p:spPr bwMode="auto">
            <a:xfrm>
              <a:off x="6516884" y="636843"/>
              <a:ext cx="2095041" cy="1225199"/>
            </a:xfrm>
            <a:custGeom>
              <a:avLst/>
              <a:gdLst>
                <a:gd name="T0" fmla="*/ 1484 w 1669"/>
                <a:gd name="T1" fmla="*/ 257 h 975"/>
                <a:gd name="T2" fmla="*/ 1484 w 1669"/>
                <a:gd name="T3" fmla="*/ 257 h 975"/>
                <a:gd name="T4" fmla="*/ 534 w 1669"/>
                <a:gd name="T5" fmla="*/ 839 h 975"/>
                <a:gd name="T6" fmla="*/ 190 w 1669"/>
                <a:gd name="T7" fmla="*/ 619 h 975"/>
                <a:gd name="T8" fmla="*/ 1232 w 1669"/>
                <a:gd name="T9" fmla="*/ 92 h 975"/>
                <a:gd name="T10" fmla="*/ 1484 w 1669"/>
                <a:gd name="T11" fmla="*/ 257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975">
                  <a:moveTo>
                    <a:pt x="1484" y="257"/>
                  </a:moveTo>
                  <a:lnTo>
                    <a:pt x="1484" y="257"/>
                  </a:lnTo>
                  <a:cubicBezTo>
                    <a:pt x="534" y="839"/>
                    <a:pt x="534" y="839"/>
                    <a:pt x="534" y="839"/>
                  </a:cubicBezTo>
                  <a:cubicBezTo>
                    <a:pt x="319" y="974"/>
                    <a:pt x="0" y="717"/>
                    <a:pt x="190" y="619"/>
                  </a:cubicBezTo>
                  <a:cubicBezTo>
                    <a:pt x="1232" y="92"/>
                    <a:pt x="1232" y="92"/>
                    <a:pt x="1232" y="92"/>
                  </a:cubicBezTo>
                  <a:cubicBezTo>
                    <a:pt x="1422" y="0"/>
                    <a:pt x="1668" y="147"/>
                    <a:pt x="1484" y="257"/>
                  </a:cubicBez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3" name="Freeform 11"/>
            <p:cNvSpPr>
              <a:spLocks noChangeArrowheads="1"/>
            </p:cNvSpPr>
            <p:nvPr/>
          </p:nvSpPr>
          <p:spPr bwMode="auto">
            <a:xfrm>
              <a:off x="6816174" y="1418533"/>
              <a:ext cx="332547" cy="99790"/>
            </a:xfrm>
            <a:custGeom>
              <a:avLst/>
              <a:gdLst>
                <a:gd name="T0" fmla="*/ 7 w 265"/>
                <a:gd name="T1" fmla="*/ 18 h 81"/>
                <a:gd name="T2" fmla="*/ 7 w 265"/>
                <a:gd name="T3" fmla="*/ 18 h 81"/>
                <a:gd name="T4" fmla="*/ 0 w 265"/>
                <a:gd name="T5" fmla="*/ 6 h 81"/>
                <a:gd name="T6" fmla="*/ 13 w 265"/>
                <a:gd name="T7" fmla="*/ 0 h 81"/>
                <a:gd name="T8" fmla="*/ 258 w 265"/>
                <a:gd name="T9" fmla="*/ 61 h 81"/>
                <a:gd name="T10" fmla="*/ 258 w 265"/>
                <a:gd name="T11" fmla="*/ 67 h 81"/>
                <a:gd name="T12" fmla="*/ 252 w 265"/>
                <a:gd name="T13" fmla="*/ 73 h 81"/>
                <a:gd name="T14" fmla="*/ 7 w 265"/>
                <a:gd name="T15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5" h="81">
                  <a:moveTo>
                    <a:pt x="7" y="18"/>
                  </a:moveTo>
                  <a:lnTo>
                    <a:pt x="7" y="18"/>
                  </a:lnTo>
                  <a:cubicBezTo>
                    <a:pt x="0" y="12"/>
                    <a:pt x="0" y="12"/>
                    <a:pt x="0" y="6"/>
                  </a:cubicBezTo>
                  <a:cubicBezTo>
                    <a:pt x="0" y="0"/>
                    <a:pt x="7" y="0"/>
                    <a:pt x="13" y="0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8" y="61"/>
                    <a:pt x="264" y="67"/>
                    <a:pt x="258" y="67"/>
                  </a:cubicBezTo>
                  <a:cubicBezTo>
                    <a:pt x="258" y="73"/>
                    <a:pt x="252" y="80"/>
                    <a:pt x="252" y="73"/>
                  </a:cubicBezTo>
                  <a:lnTo>
                    <a:pt x="7" y="18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4" name="Freeform 12"/>
            <p:cNvSpPr>
              <a:spLocks noChangeArrowheads="1"/>
            </p:cNvSpPr>
            <p:nvPr/>
          </p:nvSpPr>
          <p:spPr bwMode="auto">
            <a:xfrm>
              <a:off x="7448010" y="897408"/>
              <a:ext cx="687262" cy="410248"/>
            </a:xfrm>
            <a:custGeom>
              <a:avLst/>
              <a:gdLst>
                <a:gd name="T0" fmla="*/ 546 w 547"/>
                <a:gd name="T1" fmla="*/ 172 h 326"/>
                <a:gd name="T2" fmla="*/ 546 w 547"/>
                <a:gd name="T3" fmla="*/ 172 h 326"/>
                <a:gd name="T4" fmla="*/ 294 w 547"/>
                <a:gd name="T5" fmla="*/ 325 h 326"/>
                <a:gd name="T6" fmla="*/ 0 w 547"/>
                <a:gd name="T7" fmla="*/ 135 h 326"/>
                <a:gd name="T8" fmla="*/ 270 w 547"/>
                <a:gd name="T9" fmla="*/ 0 h 326"/>
                <a:gd name="T10" fmla="*/ 472 w 547"/>
                <a:gd name="T11" fmla="*/ 129 h 326"/>
                <a:gd name="T12" fmla="*/ 546 w 547"/>
                <a:gd name="T13" fmla="*/ 17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326">
                  <a:moveTo>
                    <a:pt x="546" y="172"/>
                  </a:moveTo>
                  <a:lnTo>
                    <a:pt x="546" y="172"/>
                  </a:lnTo>
                  <a:cubicBezTo>
                    <a:pt x="294" y="325"/>
                    <a:pt x="294" y="325"/>
                    <a:pt x="294" y="325"/>
                  </a:cubicBezTo>
                  <a:cubicBezTo>
                    <a:pt x="184" y="258"/>
                    <a:pt x="74" y="184"/>
                    <a:pt x="0" y="135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37" y="43"/>
                    <a:pt x="411" y="86"/>
                    <a:pt x="472" y="129"/>
                  </a:cubicBezTo>
                  <a:cubicBezTo>
                    <a:pt x="497" y="141"/>
                    <a:pt x="521" y="160"/>
                    <a:pt x="546" y="17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5" name="Freeform 13"/>
            <p:cNvSpPr>
              <a:spLocks noChangeArrowheads="1"/>
            </p:cNvSpPr>
            <p:nvPr/>
          </p:nvSpPr>
          <p:spPr bwMode="auto">
            <a:xfrm>
              <a:off x="6677615" y="720006"/>
              <a:ext cx="1501998" cy="809407"/>
            </a:xfrm>
            <a:custGeom>
              <a:avLst/>
              <a:gdLst>
                <a:gd name="T0" fmla="*/ 6 w 1196"/>
                <a:gd name="T1" fmla="*/ 644 h 645"/>
                <a:gd name="T2" fmla="*/ 6 w 1196"/>
                <a:gd name="T3" fmla="*/ 644 h 645"/>
                <a:gd name="T4" fmla="*/ 61 w 1196"/>
                <a:gd name="T5" fmla="*/ 552 h 645"/>
                <a:gd name="T6" fmla="*/ 1103 w 1196"/>
                <a:gd name="T7" fmla="*/ 25 h 645"/>
                <a:gd name="T8" fmla="*/ 1177 w 1196"/>
                <a:gd name="T9" fmla="*/ 0 h 645"/>
                <a:gd name="T10" fmla="*/ 1110 w 1196"/>
                <a:gd name="T11" fmla="*/ 110 h 645"/>
                <a:gd name="T12" fmla="*/ 92 w 1196"/>
                <a:gd name="T13" fmla="*/ 619 h 645"/>
                <a:gd name="T14" fmla="*/ 6 w 1196"/>
                <a:gd name="T15" fmla="*/ 64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6" h="645">
                  <a:moveTo>
                    <a:pt x="6" y="644"/>
                  </a:moveTo>
                  <a:lnTo>
                    <a:pt x="6" y="644"/>
                  </a:lnTo>
                  <a:cubicBezTo>
                    <a:pt x="0" y="613"/>
                    <a:pt x="18" y="576"/>
                    <a:pt x="61" y="552"/>
                  </a:cubicBezTo>
                  <a:cubicBezTo>
                    <a:pt x="1103" y="25"/>
                    <a:pt x="1103" y="25"/>
                    <a:pt x="1103" y="25"/>
                  </a:cubicBezTo>
                  <a:cubicBezTo>
                    <a:pt x="1128" y="12"/>
                    <a:pt x="1152" y="6"/>
                    <a:pt x="1177" y="0"/>
                  </a:cubicBezTo>
                  <a:cubicBezTo>
                    <a:pt x="1195" y="37"/>
                    <a:pt x="1177" y="74"/>
                    <a:pt x="1110" y="110"/>
                  </a:cubicBezTo>
                  <a:cubicBezTo>
                    <a:pt x="92" y="619"/>
                    <a:pt x="92" y="619"/>
                    <a:pt x="92" y="619"/>
                  </a:cubicBezTo>
                  <a:cubicBezTo>
                    <a:pt x="61" y="632"/>
                    <a:pt x="37" y="644"/>
                    <a:pt x="6" y="644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6" name="Freeform 14"/>
            <p:cNvSpPr>
              <a:spLocks noChangeArrowheads="1"/>
            </p:cNvSpPr>
            <p:nvPr/>
          </p:nvSpPr>
          <p:spPr bwMode="auto">
            <a:xfrm>
              <a:off x="7647540" y="653478"/>
              <a:ext cx="315921" cy="388070"/>
            </a:xfrm>
            <a:custGeom>
              <a:avLst/>
              <a:gdLst>
                <a:gd name="T0" fmla="*/ 209 w 253"/>
                <a:gd name="T1" fmla="*/ 0 h 308"/>
                <a:gd name="T2" fmla="*/ 252 w 253"/>
                <a:gd name="T3" fmla="*/ 25 h 308"/>
                <a:gd name="T4" fmla="*/ 13 w 253"/>
                <a:gd name="T5" fmla="*/ 307 h 308"/>
                <a:gd name="T6" fmla="*/ 0 w 253"/>
                <a:gd name="T7" fmla="*/ 251 h 308"/>
                <a:gd name="T8" fmla="*/ 209 w 253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308">
                  <a:moveTo>
                    <a:pt x="209" y="0"/>
                  </a:moveTo>
                  <a:lnTo>
                    <a:pt x="252" y="25"/>
                  </a:lnTo>
                  <a:lnTo>
                    <a:pt x="13" y="307"/>
                  </a:lnTo>
                  <a:lnTo>
                    <a:pt x="0" y="251"/>
                  </a:lnTo>
                  <a:lnTo>
                    <a:pt x="209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7" name="Freeform 15"/>
            <p:cNvSpPr>
              <a:spLocks noChangeArrowheads="1"/>
            </p:cNvSpPr>
            <p:nvPr/>
          </p:nvSpPr>
          <p:spPr bwMode="auto">
            <a:xfrm>
              <a:off x="7353794" y="925124"/>
              <a:ext cx="720516" cy="471232"/>
            </a:xfrm>
            <a:custGeom>
              <a:avLst/>
              <a:gdLst>
                <a:gd name="T0" fmla="*/ 571 w 572"/>
                <a:gd name="T1" fmla="*/ 183 h 375"/>
                <a:gd name="T2" fmla="*/ 258 w 572"/>
                <a:gd name="T3" fmla="*/ 374 h 375"/>
                <a:gd name="T4" fmla="*/ 86 w 572"/>
                <a:gd name="T5" fmla="*/ 190 h 375"/>
                <a:gd name="T6" fmla="*/ 0 w 572"/>
                <a:gd name="T7" fmla="*/ 153 h 375"/>
                <a:gd name="T8" fmla="*/ 301 w 572"/>
                <a:gd name="T9" fmla="*/ 0 h 375"/>
                <a:gd name="T10" fmla="*/ 571 w 572"/>
                <a:gd name="T11" fmla="*/ 1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" h="375">
                  <a:moveTo>
                    <a:pt x="571" y="183"/>
                  </a:moveTo>
                  <a:lnTo>
                    <a:pt x="258" y="374"/>
                  </a:lnTo>
                  <a:lnTo>
                    <a:pt x="86" y="190"/>
                  </a:lnTo>
                  <a:lnTo>
                    <a:pt x="0" y="153"/>
                  </a:lnTo>
                  <a:lnTo>
                    <a:pt x="301" y="0"/>
                  </a:lnTo>
                  <a:lnTo>
                    <a:pt x="571" y="183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8" name="Freeform 16"/>
            <p:cNvSpPr>
              <a:spLocks noChangeArrowheads="1"/>
            </p:cNvSpPr>
            <p:nvPr/>
          </p:nvSpPr>
          <p:spPr bwMode="auto">
            <a:xfrm>
              <a:off x="7425843" y="925124"/>
              <a:ext cx="648467" cy="399160"/>
            </a:xfrm>
            <a:custGeom>
              <a:avLst/>
              <a:gdLst>
                <a:gd name="T0" fmla="*/ 515 w 516"/>
                <a:gd name="T1" fmla="*/ 183 h 319"/>
                <a:gd name="T2" fmla="*/ 515 w 516"/>
                <a:gd name="T3" fmla="*/ 183 h 319"/>
                <a:gd name="T4" fmla="*/ 294 w 516"/>
                <a:gd name="T5" fmla="*/ 318 h 319"/>
                <a:gd name="T6" fmla="*/ 0 w 516"/>
                <a:gd name="T7" fmla="*/ 128 h 319"/>
                <a:gd name="T8" fmla="*/ 245 w 516"/>
                <a:gd name="T9" fmla="*/ 0 h 319"/>
                <a:gd name="T10" fmla="*/ 515 w 516"/>
                <a:gd name="T11" fmla="*/ 18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319">
                  <a:moveTo>
                    <a:pt x="515" y="183"/>
                  </a:moveTo>
                  <a:lnTo>
                    <a:pt x="515" y="183"/>
                  </a:lnTo>
                  <a:cubicBezTo>
                    <a:pt x="294" y="318"/>
                    <a:pt x="294" y="318"/>
                    <a:pt x="294" y="318"/>
                  </a:cubicBezTo>
                  <a:cubicBezTo>
                    <a:pt x="177" y="245"/>
                    <a:pt x="67" y="171"/>
                    <a:pt x="0" y="128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515" y="18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9" name="Freeform 17"/>
            <p:cNvSpPr>
              <a:spLocks noChangeArrowheads="1"/>
            </p:cNvSpPr>
            <p:nvPr/>
          </p:nvSpPr>
          <p:spPr bwMode="auto">
            <a:xfrm>
              <a:off x="6932569" y="553687"/>
              <a:ext cx="2222514" cy="1391511"/>
            </a:xfrm>
            <a:custGeom>
              <a:avLst/>
              <a:gdLst>
                <a:gd name="T0" fmla="*/ 215 w 1767"/>
                <a:gd name="T1" fmla="*/ 0 h 1105"/>
                <a:gd name="T2" fmla="*/ 215 w 1767"/>
                <a:gd name="T3" fmla="*/ 0 h 1105"/>
                <a:gd name="T4" fmla="*/ 62 w 1767"/>
                <a:gd name="T5" fmla="*/ 190 h 1105"/>
                <a:gd name="T6" fmla="*/ 325 w 1767"/>
                <a:gd name="T7" fmla="*/ 362 h 1105"/>
                <a:gd name="T8" fmla="*/ 785 w 1767"/>
                <a:gd name="T9" fmla="*/ 656 h 1105"/>
                <a:gd name="T10" fmla="*/ 1551 w 1767"/>
                <a:gd name="T11" fmla="*/ 1079 h 1105"/>
                <a:gd name="T12" fmla="*/ 1741 w 1767"/>
                <a:gd name="T13" fmla="*/ 993 h 1105"/>
                <a:gd name="T14" fmla="*/ 1637 w 1767"/>
                <a:gd name="T15" fmla="*/ 718 h 1105"/>
                <a:gd name="T16" fmla="*/ 1392 w 1767"/>
                <a:gd name="T17" fmla="*/ 803 h 1105"/>
                <a:gd name="T18" fmla="*/ 883 w 1767"/>
                <a:gd name="T19" fmla="*/ 405 h 1105"/>
                <a:gd name="T20" fmla="*/ 215 w 1767"/>
                <a:gd name="T21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7" h="1105">
                  <a:moveTo>
                    <a:pt x="215" y="0"/>
                  </a:moveTo>
                  <a:lnTo>
                    <a:pt x="215" y="0"/>
                  </a:lnTo>
                  <a:cubicBezTo>
                    <a:pt x="172" y="0"/>
                    <a:pt x="117" y="13"/>
                    <a:pt x="62" y="190"/>
                  </a:cubicBezTo>
                  <a:cubicBezTo>
                    <a:pt x="0" y="362"/>
                    <a:pt x="325" y="362"/>
                    <a:pt x="325" y="362"/>
                  </a:cubicBezTo>
                  <a:cubicBezTo>
                    <a:pt x="325" y="362"/>
                    <a:pt x="570" y="534"/>
                    <a:pt x="785" y="656"/>
                  </a:cubicBezTo>
                  <a:cubicBezTo>
                    <a:pt x="999" y="785"/>
                    <a:pt x="1465" y="1055"/>
                    <a:pt x="1551" y="1079"/>
                  </a:cubicBezTo>
                  <a:cubicBezTo>
                    <a:pt x="1643" y="1104"/>
                    <a:pt x="1717" y="1104"/>
                    <a:pt x="1741" y="993"/>
                  </a:cubicBezTo>
                  <a:cubicBezTo>
                    <a:pt x="1766" y="877"/>
                    <a:pt x="1710" y="711"/>
                    <a:pt x="1637" y="718"/>
                  </a:cubicBezTo>
                  <a:cubicBezTo>
                    <a:pt x="1563" y="730"/>
                    <a:pt x="1429" y="809"/>
                    <a:pt x="1392" y="803"/>
                  </a:cubicBezTo>
                  <a:cubicBezTo>
                    <a:pt x="1361" y="791"/>
                    <a:pt x="1134" y="570"/>
                    <a:pt x="883" y="405"/>
                  </a:cubicBezTo>
                  <a:cubicBezTo>
                    <a:pt x="626" y="245"/>
                    <a:pt x="258" y="7"/>
                    <a:pt x="215" y="0"/>
                  </a:cubicBez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0" name="Freeform 18"/>
            <p:cNvSpPr>
              <a:spLocks noChangeArrowheads="1"/>
            </p:cNvSpPr>
            <p:nvPr/>
          </p:nvSpPr>
          <p:spPr bwMode="auto">
            <a:xfrm>
              <a:off x="7043419" y="575864"/>
              <a:ext cx="648463" cy="454598"/>
            </a:xfrm>
            <a:custGeom>
              <a:avLst/>
              <a:gdLst>
                <a:gd name="T0" fmla="*/ 68 w 516"/>
                <a:gd name="T1" fmla="*/ 0 h 362"/>
                <a:gd name="T2" fmla="*/ 68 w 516"/>
                <a:gd name="T3" fmla="*/ 0 h 362"/>
                <a:gd name="T4" fmla="*/ 0 w 516"/>
                <a:gd name="T5" fmla="*/ 92 h 362"/>
                <a:gd name="T6" fmla="*/ 466 w 516"/>
                <a:gd name="T7" fmla="*/ 361 h 362"/>
                <a:gd name="T8" fmla="*/ 515 w 516"/>
                <a:gd name="T9" fmla="*/ 239 h 362"/>
                <a:gd name="T10" fmla="*/ 68 w 516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362">
                  <a:moveTo>
                    <a:pt x="68" y="0"/>
                  </a:moveTo>
                  <a:lnTo>
                    <a:pt x="68" y="0"/>
                  </a:lnTo>
                  <a:cubicBezTo>
                    <a:pt x="37" y="12"/>
                    <a:pt x="19" y="49"/>
                    <a:pt x="0" y="92"/>
                  </a:cubicBezTo>
                  <a:cubicBezTo>
                    <a:pt x="466" y="361"/>
                    <a:pt x="466" y="361"/>
                    <a:pt x="466" y="361"/>
                  </a:cubicBezTo>
                  <a:cubicBezTo>
                    <a:pt x="515" y="239"/>
                    <a:pt x="515" y="239"/>
                    <a:pt x="515" y="239"/>
                  </a:cubicBezTo>
                  <a:lnTo>
                    <a:pt x="68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1" name="Freeform 19"/>
            <p:cNvSpPr>
              <a:spLocks noChangeArrowheads="1"/>
            </p:cNvSpPr>
            <p:nvPr/>
          </p:nvSpPr>
          <p:spPr bwMode="auto">
            <a:xfrm>
              <a:off x="6954736" y="647933"/>
              <a:ext cx="2194804" cy="1297267"/>
            </a:xfrm>
            <a:custGeom>
              <a:avLst/>
              <a:gdLst>
                <a:gd name="T0" fmla="*/ 686 w 1748"/>
                <a:gd name="T1" fmla="*/ 380 h 1031"/>
                <a:gd name="T2" fmla="*/ 686 w 1748"/>
                <a:gd name="T3" fmla="*/ 380 h 1031"/>
                <a:gd name="T4" fmla="*/ 43 w 1748"/>
                <a:gd name="T5" fmla="*/ 116 h 1031"/>
                <a:gd name="T6" fmla="*/ 306 w 1748"/>
                <a:gd name="T7" fmla="*/ 288 h 1031"/>
                <a:gd name="T8" fmla="*/ 766 w 1748"/>
                <a:gd name="T9" fmla="*/ 582 h 1031"/>
                <a:gd name="T10" fmla="*/ 1532 w 1748"/>
                <a:gd name="T11" fmla="*/ 1005 h 1031"/>
                <a:gd name="T12" fmla="*/ 1722 w 1748"/>
                <a:gd name="T13" fmla="*/ 919 h 1031"/>
                <a:gd name="T14" fmla="*/ 1618 w 1748"/>
                <a:gd name="T15" fmla="*/ 644 h 1031"/>
                <a:gd name="T16" fmla="*/ 1373 w 1748"/>
                <a:gd name="T17" fmla="*/ 729 h 1031"/>
                <a:gd name="T18" fmla="*/ 1336 w 1748"/>
                <a:gd name="T19" fmla="*/ 723 h 1031"/>
                <a:gd name="T20" fmla="*/ 1324 w 1748"/>
                <a:gd name="T21" fmla="*/ 717 h 1031"/>
                <a:gd name="T22" fmla="*/ 766 w 1748"/>
                <a:gd name="T23" fmla="*/ 300 h 1031"/>
                <a:gd name="T24" fmla="*/ 686 w 1748"/>
                <a:gd name="T25" fmla="*/ 38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8" h="1031">
                  <a:moveTo>
                    <a:pt x="686" y="380"/>
                  </a:moveTo>
                  <a:lnTo>
                    <a:pt x="686" y="380"/>
                  </a:lnTo>
                  <a:cubicBezTo>
                    <a:pt x="662" y="404"/>
                    <a:pt x="80" y="0"/>
                    <a:pt x="43" y="116"/>
                  </a:cubicBezTo>
                  <a:cubicBezTo>
                    <a:pt x="0" y="233"/>
                    <a:pt x="306" y="288"/>
                    <a:pt x="306" y="288"/>
                  </a:cubicBezTo>
                  <a:cubicBezTo>
                    <a:pt x="306" y="288"/>
                    <a:pt x="551" y="460"/>
                    <a:pt x="766" y="582"/>
                  </a:cubicBezTo>
                  <a:cubicBezTo>
                    <a:pt x="980" y="711"/>
                    <a:pt x="1446" y="981"/>
                    <a:pt x="1532" y="1005"/>
                  </a:cubicBezTo>
                  <a:cubicBezTo>
                    <a:pt x="1624" y="1030"/>
                    <a:pt x="1698" y="1030"/>
                    <a:pt x="1722" y="919"/>
                  </a:cubicBezTo>
                  <a:cubicBezTo>
                    <a:pt x="1747" y="803"/>
                    <a:pt x="1691" y="637"/>
                    <a:pt x="1618" y="644"/>
                  </a:cubicBezTo>
                  <a:cubicBezTo>
                    <a:pt x="1544" y="656"/>
                    <a:pt x="1410" y="729"/>
                    <a:pt x="1373" y="729"/>
                  </a:cubicBezTo>
                  <a:cubicBezTo>
                    <a:pt x="1342" y="723"/>
                    <a:pt x="1348" y="723"/>
                    <a:pt x="1336" y="723"/>
                  </a:cubicBezTo>
                  <a:cubicBezTo>
                    <a:pt x="1324" y="717"/>
                    <a:pt x="1324" y="717"/>
                    <a:pt x="1324" y="717"/>
                  </a:cubicBezTo>
                  <a:cubicBezTo>
                    <a:pt x="766" y="300"/>
                    <a:pt x="766" y="300"/>
                    <a:pt x="766" y="300"/>
                  </a:cubicBezTo>
                  <a:lnTo>
                    <a:pt x="686" y="38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2" name="Freeform 20"/>
            <p:cNvSpPr>
              <a:spLocks noChangeArrowheads="1"/>
            </p:cNvSpPr>
            <p:nvPr/>
          </p:nvSpPr>
          <p:spPr bwMode="auto">
            <a:xfrm>
              <a:off x="8035512" y="814246"/>
              <a:ext cx="216155" cy="110878"/>
            </a:xfrm>
            <a:custGeom>
              <a:avLst/>
              <a:gdLst>
                <a:gd name="T0" fmla="*/ 6 w 172"/>
                <a:gd name="T1" fmla="*/ 12 h 87"/>
                <a:gd name="T2" fmla="*/ 6 w 172"/>
                <a:gd name="T3" fmla="*/ 12 h 87"/>
                <a:gd name="T4" fmla="*/ 6 w 172"/>
                <a:gd name="T5" fmla="*/ 6 h 87"/>
                <a:gd name="T6" fmla="*/ 12 w 172"/>
                <a:gd name="T7" fmla="*/ 0 h 87"/>
                <a:gd name="T8" fmla="*/ 165 w 172"/>
                <a:gd name="T9" fmla="*/ 67 h 87"/>
                <a:gd name="T10" fmla="*/ 165 w 172"/>
                <a:gd name="T11" fmla="*/ 79 h 87"/>
                <a:gd name="T12" fmla="*/ 153 w 172"/>
                <a:gd name="T13" fmla="*/ 86 h 87"/>
                <a:gd name="T14" fmla="*/ 6 w 172"/>
                <a:gd name="T15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87">
                  <a:moveTo>
                    <a:pt x="6" y="12"/>
                  </a:moveTo>
                  <a:lnTo>
                    <a:pt x="6" y="12"/>
                  </a:lnTo>
                  <a:cubicBezTo>
                    <a:pt x="6" y="12"/>
                    <a:pt x="0" y="6"/>
                    <a:pt x="6" y="6"/>
                  </a:cubicBezTo>
                  <a:cubicBezTo>
                    <a:pt x="6" y="0"/>
                    <a:pt x="12" y="0"/>
                    <a:pt x="12" y="0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165" y="73"/>
                    <a:pt x="171" y="79"/>
                    <a:pt x="165" y="79"/>
                  </a:cubicBezTo>
                  <a:cubicBezTo>
                    <a:pt x="165" y="86"/>
                    <a:pt x="159" y="86"/>
                    <a:pt x="153" y="86"/>
                  </a:cubicBezTo>
                  <a:lnTo>
                    <a:pt x="6" y="12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3" name="Freeform 21"/>
            <p:cNvSpPr>
              <a:spLocks noChangeArrowheads="1"/>
            </p:cNvSpPr>
            <p:nvPr/>
          </p:nvSpPr>
          <p:spPr bwMode="auto">
            <a:xfrm>
              <a:off x="6932569" y="625757"/>
              <a:ext cx="2222514" cy="1319442"/>
            </a:xfrm>
            <a:custGeom>
              <a:avLst/>
              <a:gdLst>
                <a:gd name="T0" fmla="*/ 123 w 1767"/>
                <a:gd name="T1" fmla="*/ 0 h 1049"/>
                <a:gd name="T2" fmla="*/ 123 w 1767"/>
                <a:gd name="T3" fmla="*/ 0 h 1049"/>
                <a:gd name="T4" fmla="*/ 62 w 1767"/>
                <a:gd name="T5" fmla="*/ 134 h 1049"/>
                <a:gd name="T6" fmla="*/ 325 w 1767"/>
                <a:gd name="T7" fmla="*/ 306 h 1049"/>
                <a:gd name="T8" fmla="*/ 785 w 1767"/>
                <a:gd name="T9" fmla="*/ 600 h 1049"/>
                <a:gd name="T10" fmla="*/ 1551 w 1767"/>
                <a:gd name="T11" fmla="*/ 1023 h 1049"/>
                <a:gd name="T12" fmla="*/ 1741 w 1767"/>
                <a:gd name="T13" fmla="*/ 937 h 1049"/>
                <a:gd name="T14" fmla="*/ 1637 w 1767"/>
                <a:gd name="T15" fmla="*/ 662 h 1049"/>
                <a:gd name="T16" fmla="*/ 1392 w 1767"/>
                <a:gd name="T17" fmla="*/ 747 h 1049"/>
                <a:gd name="T18" fmla="*/ 1343 w 1767"/>
                <a:gd name="T19" fmla="*/ 735 h 1049"/>
                <a:gd name="T20" fmla="*/ 816 w 1767"/>
                <a:gd name="T21" fmla="*/ 392 h 1049"/>
                <a:gd name="T22" fmla="*/ 123 w 1767"/>
                <a:gd name="T2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7" h="1049">
                  <a:moveTo>
                    <a:pt x="123" y="0"/>
                  </a:moveTo>
                  <a:lnTo>
                    <a:pt x="123" y="0"/>
                  </a:lnTo>
                  <a:cubicBezTo>
                    <a:pt x="105" y="30"/>
                    <a:pt x="80" y="73"/>
                    <a:pt x="62" y="134"/>
                  </a:cubicBezTo>
                  <a:cubicBezTo>
                    <a:pt x="0" y="306"/>
                    <a:pt x="325" y="306"/>
                    <a:pt x="325" y="306"/>
                  </a:cubicBezTo>
                  <a:cubicBezTo>
                    <a:pt x="325" y="306"/>
                    <a:pt x="570" y="478"/>
                    <a:pt x="785" y="600"/>
                  </a:cubicBezTo>
                  <a:cubicBezTo>
                    <a:pt x="999" y="729"/>
                    <a:pt x="1465" y="999"/>
                    <a:pt x="1551" y="1023"/>
                  </a:cubicBezTo>
                  <a:cubicBezTo>
                    <a:pt x="1643" y="1048"/>
                    <a:pt x="1717" y="1048"/>
                    <a:pt x="1741" y="937"/>
                  </a:cubicBezTo>
                  <a:cubicBezTo>
                    <a:pt x="1766" y="821"/>
                    <a:pt x="1710" y="655"/>
                    <a:pt x="1637" y="662"/>
                  </a:cubicBezTo>
                  <a:cubicBezTo>
                    <a:pt x="1563" y="674"/>
                    <a:pt x="1429" y="741"/>
                    <a:pt x="1392" y="747"/>
                  </a:cubicBezTo>
                  <a:cubicBezTo>
                    <a:pt x="1380" y="747"/>
                    <a:pt x="1361" y="741"/>
                    <a:pt x="1343" y="735"/>
                  </a:cubicBezTo>
                  <a:cubicBezTo>
                    <a:pt x="816" y="392"/>
                    <a:pt x="816" y="392"/>
                    <a:pt x="816" y="392"/>
                  </a:cubicBezTo>
                  <a:lnTo>
                    <a:pt x="123" y="0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4" name="Freeform 22"/>
            <p:cNvSpPr>
              <a:spLocks noChangeArrowheads="1"/>
            </p:cNvSpPr>
            <p:nvPr/>
          </p:nvSpPr>
          <p:spPr bwMode="auto">
            <a:xfrm>
              <a:off x="7708511" y="891861"/>
              <a:ext cx="232782" cy="227301"/>
            </a:xfrm>
            <a:custGeom>
              <a:avLst/>
              <a:gdLst>
                <a:gd name="T0" fmla="*/ 49 w 185"/>
                <a:gd name="T1" fmla="*/ 129 h 179"/>
                <a:gd name="T2" fmla="*/ 49 w 185"/>
                <a:gd name="T3" fmla="*/ 129 h 179"/>
                <a:gd name="T4" fmla="*/ 111 w 185"/>
                <a:gd name="T5" fmla="*/ 178 h 179"/>
                <a:gd name="T6" fmla="*/ 184 w 185"/>
                <a:gd name="T7" fmla="*/ 104 h 179"/>
                <a:gd name="T8" fmla="*/ 135 w 185"/>
                <a:gd name="T9" fmla="*/ 74 h 179"/>
                <a:gd name="T10" fmla="*/ 43 w 185"/>
                <a:gd name="T11" fmla="*/ 0 h 179"/>
                <a:gd name="T12" fmla="*/ 7 w 185"/>
                <a:gd name="T13" fmla="*/ 25 h 179"/>
                <a:gd name="T14" fmla="*/ 49 w 185"/>
                <a:gd name="T15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79">
                  <a:moveTo>
                    <a:pt x="49" y="129"/>
                  </a:moveTo>
                  <a:lnTo>
                    <a:pt x="49" y="129"/>
                  </a:lnTo>
                  <a:cubicBezTo>
                    <a:pt x="62" y="141"/>
                    <a:pt x="111" y="178"/>
                    <a:pt x="111" y="17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4"/>
                    <a:pt x="154" y="86"/>
                    <a:pt x="135" y="74"/>
                  </a:cubicBezTo>
                  <a:cubicBezTo>
                    <a:pt x="117" y="55"/>
                    <a:pt x="43" y="0"/>
                    <a:pt x="43" y="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0" y="67"/>
                    <a:pt x="49" y="129"/>
                  </a:cubicBezTo>
                </a:path>
              </a:pathLst>
            </a:custGeom>
            <a:solidFill>
              <a:srgbClr val="482A1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5" name="Freeform 23"/>
            <p:cNvSpPr>
              <a:spLocks noChangeArrowheads="1"/>
            </p:cNvSpPr>
            <p:nvPr/>
          </p:nvSpPr>
          <p:spPr bwMode="auto">
            <a:xfrm>
              <a:off x="7858152" y="975022"/>
              <a:ext cx="22170" cy="27717"/>
            </a:xfrm>
            <a:custGeom>
              <a:avLst/>
              <a:gdLst>
                <a:gd name="T0" fmla="*/ 12 w 19"/>
                <a:gd name="T1" fmla="*/ 0 h 20"/>
                <a:gd name="T2" fmla="*/ 12 w 19"/>
                <a:gd name="T3" fmla="*/ 0 h 20"/>
                <a:gd name="T4" fmla="*/ 12 w 19"/>
                <a:gd name="T5" fmla="*/ 13 h 20"/>
                <a:gd name="T6" fmla="*/ 6 w 19"/>
                <a:gd name="T7" fmla="*/ 13 h 20"/>
                <a:gd name="T8" fmla="*/ 0 w 19"/>
                <a:gd name="T9" fmla="*/ 7 h 20"/>
                <a:gd name="T10" fmla="*/ 12 w 1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lnTo>
                    <a:pt x="12" y="0"/>
                  </a:lnTo>
                  <a:cubicBezTo>
                    <a:pt x="12" y="7"/>
                    <a:pt x="18" y="7"/>
                    <a:pt x="12" y="13"/>
                  </a:cubicBezTo>
                  <a:cubicBezTo>
                    <a:pt x="12" y="13"/>
                    <a:pt x="6" y="19"/>
                    <a:pt x="6" y="13"/>
                  </a:cubicBezTo>
                  <a:cubicBezTo>
                    <a:pt x="0" y="13"/>
                    <a:pt x="0" y="7"/>
                    <a:pt x="0" y="7"/>
                  </a:cubicBezTo>
                  <a:cubicBezTo>
                    <a:pt x="6" y="0"/>
                    <a:pt x="6" y="0"/>
                    <a:pt x="12" y="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6" name="Freeform 24"/>
            <p:cNvSpPr>
              <a:spLocks noChangeArrowheads="1"/>
            </p:cNvSpPr>
            <p:nvPr/>
          </p:nvSpPr>
          <p:spPr bwMode="auto">
            <a:xfrm>
              <a:off x="7614286" y="858600"/>
              <a:ext cx="254953" cy="232842"/>
            </a:xfrm>
            <a:custGeom>
              <a:avLst/>
              <a:gdLst>
                <a:gd name="T0" fmla="*/ 43 w 203"/>
                <a:gd name="T1" fmla="*/ 25 h 185"/>
                <a:gd name="T2" fmla="*/ 43 w 203"/>
                <a:gd name="T3" fmla="*/ 25 h 185"/>
                <a:gd name="T4" fmla="*/ 37 w 203"/>
                <a:gd name="T5" fmla="*/ 129 h 185"/>
                <a:gd name="T6" fmla="*/ 110 w 203"/>
                <a:gd name="T7" fmla="*/ 184 h 185"/>
                <a:gd name="T8" fmla="*/ 153 w 203"/>
                <a:gd name="T9" fmla="*/ 62 h 185"/>
                <a:gd name="T10" fmla="*/ 202 w 203"/>
                <a:gd name="T11" fmla="*/ 31 h 185"/>
                <a:gd name="T12" fmla="*/ 116 w 203"/>
                <a:gd name="T13" fmla="*/ 25 h 185"/>
                <a:gd name="T14" fmla="*/ 80 w 203"/>
                <a:gd name="T15" fmla="*/ 0 h 185"/>
                <a:gd name="T16" fmla="*/ 43 w 203"/>
                <a:gd name="T17" fmla="*/ 2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85">
                  <a:moveTo>
                    <a:pt x="43" y="25"/>
                  </a:moveTo>
                  <a:lnTo>
                    <a:pt x="43" y="25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6"/>
                    <a:pt x="110" y="184"/>
                    <a:pt x="110" y="184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3" y="25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7" name="Freeform 25"/>
            <p:cNvSpPr>
              <a:spLocks noChangeArrowheads="1"/>
            </p:cNvSpPr>
            <p:nvPr/>
          </p:nvSpPr>
          <p:spPr bwMode="auto">
            <a:xfrm>
              <a:off x="7614286" y="858598"/>
              <a:ext cx="254953" cy="227301"/>
            </a:xfrm>
            <a:custGeom>
              <a:avLst/>
              <a:gdLst>
                <a:gd name="T0" fmla="*/ 43 w 203"/>
                <a:gd name="T1" fmla="*/ 19 h 179"/>
                <a:gd name="T2" fmla="*/ 43 w 203"/>
                <a:gd name="T3" fmla="*/ 19 h 179"/>
                <a:gd name="T4" fmla="*/ 37 w 203"/>
                <a:gd name="T5" fmla="*/ 129 h 179"/>
                <a:gd name="T6" fmla="*/ 110 w 203"/>
                <a:gd name="T7" fmla="*/ 178 h 179"/>
                <a:gd name="T8" fmla="*/ 153 w 203"/>
                <a:gd name="T9" fmla="*/ 62 h 179"/>
                <a:gd name="T10" fmla="*/ 202 w 203"/>
                <a:gd name="T11" fmla="*/ 31 h 179"/>
                <a:gd name="T12" fmla="*/ 116 w 203"/>
                <a:gd name="T13" fmla="*/ 25 h 179"/>
                <a:gd name="T14" fmla="*/ 80 w 203"/>
                <a:gd name="T15" fmla="*/ 0 h 179"/>
                <a:gd name="T16" fmla="*/ 43 w 203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79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0"/>
                    <a:pt x="110" y="178"/>
                    <a:pt x="110" y="178"/>
                  </a:cubicBezTo>
                  <a:cubicBezTo>
                    <a:pt x="122" y="142"/>
                    <a:pt x="135" y="99"/>
                    <a:pt x="153" y="62"/>
                  </a:cubicBezTo>
                  <a:cubicBezTo>
                    <a:pt x="165" y="50"/>
                    <a:pt x="184" y="43"/>
                    <a:pt x="202" y="31"/>
                  </a:cubicBezTo>
                  <a:cubicBezTo>
                    <a:pt x="172" y="31"/>
                    <a:pt x="147" y="25"/>
                    <a:pt x="116" y="25"/>
                  </a:cubicBezTo>
                  <a:cubicBezTo>
                    <a:pt x="104" y="19"/>
                    <a:pt x="92" y="13"/>
                    <a:pt x="80" y="0"/>
                  </a:cubicBezTo>
                  <a:cubicBezTo>
                    <a:pt x="67" y="7"/>
                    <a:pt x="55" y="13"/>
                    <a:pt x="43" y="19"/>
                  </a:cubicBezTo>
                </a:path>
              </a:pathLst>
            </a:custGeom>
            <a:solidFill>
              <a:srgbClr val="AF6A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8" name="Freeform 26"/>
            <p:cNvSpPr>
              <a:spLocks noChangeArrowheads="1"/>
            </p:cNvSpPr>
            <p:nvPr/>
          </p:nvSpPr>
          <p:spPr bwMode="auto">
            <a:xfrm>
              <a:off x="7614286" y="858598"/>
              <a:ext cx="254953" cy="227301"/>
            </a:xfrm>
            <a:custGeom>
              <a:avLst/>
              <a:gdLst>
                <a:gd name="T0" fmla="*/ 43 w 203"/>
                <a:gd name="T1" fmla="*/ 19 h 179"/>
                <a:gd name="T2" fmla="*/ 43 w 203"/>
                <a:gd name="T3" fmla="*/ 19 h 179"/>
                <a:gd name="T4" fmla="*/ 37 w 203"/>
                <a:gd name="T5" fmla="*/ 129 h 179"/>
                <a:gd name="T6" fmla="*/ 110 w 203"/>
                <a:gd name="T7" fmla="*/ 178 h 179"/>
                <a:gd name="T8" fmla="*/ 147 w 203"/>
                <a:gd name="T9" fmla="*/ 62 h 179"/>
                <a:gd name="T10" fmla="*/ 202 w 203"/>
                <a:gd name="T11" fmla="*/ 31 h 179"/>
                <a:gd name="T12" fmla="*/ 116 w 203"/>
                <a:gd name="T13" fmla="*/ 25 h 179"/>
                <a:gd name="T14" fmla="*/ 80 w 203"/>
                <a:gd name="T15" fmla="*/ 0 h 179"/>
                <a:gd name="T16" fmla="*/ 43 w 203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79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0"/>
                    <a:pt x="110" y="178"/>
                    <a:pt x="110" y="178"/>
                  </a:cubicBezTo>
                  <a:cubicBezTo>
                    <a:pt x="122" y="142"/>
                    <a:pt x="135" y="99"/>
                    <a:pt x="147" y="62"/>
                  </a:cubicBezTo>
                  <a:cubicBezTo>
                    <a:pt x="165" y="50"/>
                    <a:pt x="184" y="43"/>
                    <a:pt x="202" y="31"/>
                  </a:cubicBezTo>
                  <a:cubicBezTo>
                    <a:pt x="172" y="31"/>
                    <a:pt x="147" y="25"/>
                    <a:pt x="116" y="25"/>
                  </a:cubicBezTo>
                  <a:cubicBezTo>
                    <a:pt x="104" y="19"/>
                    <a:pt x="92" y="13"/>
                    <a:pt x="80" y="0"/>
                  </a:cubicBezTo>
                  <a:cubicBezTo>
                    <a:pt x="67" y="7"/>
                    <a:pt x="55" y="13"/>
                    <a:pt x="43" y="19"/>
                  </a:cubicBezTo>
                </a:path>
              </a:pathLst>
            </a:custGeom>
            <a:solidFill>
              <a:srgbClr val="B36D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9" name="Freeform 27"/>
            <p:cNvSpPr>
              <a:spLocks noChangeArrowheads="1"/>
            </p:cNvSpPr>
            <p:nvPr/>
          </p:nvSpPr>
          <p:spPr bwMode="auto">
            <a:xfrm>
              <a:off x="7625371" y="858598"/>
              <a:ext cx="238327" cy="227301"/>
            </a:xfrm>
            <a:custGeom>
              <a:avLst/>
              <a:gdLst>
                <a:gd name="T0" fmla="*/ 37 w 191"/>
                <a:gd name="T1" fmla="*/ 19 h 179"/>
                <a:gd name="T2" fmla="*/ 37 w 191"/>
                <a:gd name="T3" fmla="*/ 19 h 179"/>
                <a:gd name="T4" fmla="*/ 37 w 191"/>
                <a:gd name="T5" fmla="*/ 123 h 179"/>
                <a:gd name="T6" fmla="*/ 104 w 191"/>
                <a:gd name="T7" fmla="*/ 178 h 179"/>
                <a:gd name="T8" fmla="*/ 141 w 191"/>
                <a:gd name="T9" fmla="*/ 62 h 179"/>
                <a:gd name="T10" fmla="*/ 190 w 191"/>
                <a:gd name="T11" fmla="*/ 31 h 179"/>
                <a:gd name="T12" fmla="*/ 110 w 191"/>
                <a:gd name="T13" fmla="*/ 25 h 179"/>
                <a:gd name="T14" fmla="*/ 74 w 191"/>
                <a:gd name="T15" fmla="*/ 0 h 179"/>
                <a:gd name="T16" fmla="*/ 37 w 191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9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92"/>
                    <a:pt x="37" y="123"/>
                  </a:cubicBezTo>
                  <a:cubicBezTo>
                    <a:pt x="67" y="154"/>
                    <a:pt x="104" y="178"/>
                    <a:pt x="104" y="178"/>
                  </a:cubicBezTo>
                  <a:cubicBezTo>
                    <a:pt x="116" y="135"/>
                    <a:pt x="129" y="99"/>
                    <a:pt x="141" y="62"/>
                  </a:cubicBezTo>
                  <a:cubicBezTo>
                    <a:pt x="159" y="50"/>
                    <a:pt x="178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76F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0" name="Freeform 28"/>
            <p:cNvSpPr>
              <a:spLocks noChangeArrowheads="1"/>
            </p:cNvSpPr>
            <p:nvPr/>
          </p:nvSpPr>
          <p:spPr bwMode="auto">
            <a:xfrm>
              <a:off x="7625371" y="858600"/>
              <a:ext cx="238327" cy="216212"/>
            </a:xfrm>
            <a:custGeom>
              <a:avLst/>
              <a:gdLst>
                <a:gd name="T0" fmla="*/ 37 w 191"/>
                <a:gd name="T1" fmla="*/ 19 h 173"/>
                <a:gd name="T2" fmla="*/ 37 w 191"/>
                <a:gd name="T3" fmla="*/ 19 h 173"/>
                <a:gd name="T4" fmla="*/ 37 w 191"/>
                <a:gd name="T5" fmla="*/ 123 h 173"/>
                <a:gd name="T6" fmla="*/ 104 w 191"/>
                <a:gd name="T7" fmla="*/ 172 h 173"/>
                <a:gd name="T8" fmla="*/ 141 w 191"/>
                <a:gd name="T9" fmla="*/ 56 h 173"/>
                <a:gd name="T10" fmla="*/ 190 w 191"/>
                <a:gd name="T11" fmla="*/ 31 h 173"/>
                <a:gd name="T12" fmla="*/ 110 w 191"/>
                <a:gd name="T13" fmla="*/ 25 h 173"/>
                <a:gd name="T14" fmla="*/ 74 w 191"/>
                <a:gd name="T15" fmla="*/ 0 h 173"/>
                <a:gd name="T16" fmla="*/ 37 w 191"/>
                <a:gd name="T17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3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92"/>
                    <a:pt x="37" y="123"/>
                  </a:cubicBezTo>
                  <a:cubicBezTo>
                    <a:pt x="67" y="154"/>
                    <a:pt x="104" y="172"/>
                    <a:pt x="104" y="172"/>
                  </a:cubicBezTo>
                  <a:cubicBezTo>
                    <a:pt x="116" y="135"/>
                    <a:pt x="129" y="99"/>
                    <a:pt x="141" y="56"/>
                  </a:cubicBezTo>
                  <a:cubicBezTo>
                    <a:pt x="159" y="50"/>
                    <a:pt x="178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B72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1" name="Freeform 29"/>
            <p:cNvSpPr>
              <a:spLocks noChangeArrowheads="1"/>
            </p:cNvSpPr>
            <p:nvPr/>
          </p:nvSpPr>
          <p:spPr bwMode="auto">
            <a:xfrm>
              <a:off x="7625371" y="858600"/>
              <a:ext cx="238327" cy="216212"/>
            </a:xfrm>
            <a:custGeom>
              <a:avLst/>
              <a:gdLst>
                <a:gd name="T0" fmla="*/ 37 w 191"/>
                <a:gd name="T1" fmla="*/ 19 h 173"/>
                <a:gd name="T2" fmla="*/ 37 w 191"/>
                <a:gd name="T3" fmla="*/ 19 h 173"/>
                <a:gd name="T4" fmla="*/ 37 w 191"/>
                <a:gd name="T5" fmla="*/ 123 h 173"/>
                <a:gd name="T6" fmla="*/ 104 w 191"/>
                <a:gd name="T7" fmla="*/ 172 h 173"/>
                <a:gd name="T8" fmla="*/ 141 w 191"/>
                <a:gd name="T9" fmla="*/ 56 h 173"/>
                <a:gd name="T10" fmla="*/ 190 w 191"/>
                <a:gd name="T11" fmla="*/ 31 h 173"/>
                <a:gd name="T12" fmla="*/ 110 w 191"/>
                <a:gd name="T13" fmla="*/ 25 h 173"/>
                <a:gd name="T14" fmla="*/ 74 w 191"/>
                <a:gd name="T15" fmla="*/ 0 h 173"/>
                <a:gd name="T16" fmla="*/ 37 w 191"/>
                <a:gd name="T17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3">
                  <a:moveTo>
                    <a:pt x="37" y="19"/>
                  </a:moveTo>
                  <a:lnTo>
                    <a:pt x="37" y="19"/>
                  </a:lnTo>
                  <a:cubicBezTo>
                    <a:pt x="12" y="37"/>
                    <a:pt x="0" y="92"/>
                    <a:pt x="37" y="123"/>
                  </a:cubicBezTo>
                  <a:cubicBezTo>
                    <a:pt x="67" y="154"/>
                    <a:pt x="104" y="172"/>
                    <a:pt x="104" y="172"/>
                  </a:cubicBezTo>
                  <a:cubicBezTo>
                    <a:pt x="116" y="135"/>
                    <a:pt x="129" y="92"/>
                    <a:pt x="141" y="56"/>
                  </a:cubicBezTo>
                  <a:cubicBezTo>
                    <a:pt x="159" y="50"/>
                    <a:pt x="172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F75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2" name="Freeform 30"/>
            <p:cNvSpPr>
              <a:spLocks noChangeArrowheads="1"/>
            </p:cNvSpPr>
            <p:nvPr/>
          </p:nvSpPr>
          <p:spPr bwMode="auto">
            <a:xfrm>
              <a:off x="7625371" y="858600"/>
              <a:ext cx="238327" cy="210668"/>
            </a:xfrm>
            <a:custGeom>
              <a:avLst/>
              <a:gdLst>
                <a:gd name="T0" fmla="*/ 43 w 191"/>
                <a:gd name="T1" fmla="*/ 19 h 167"/>
                <a:gd name="T2" fmla="*/ 43 w 191"/>
                <a:gd name="T3" fmla="*/ 19 h 167"/>
                <a:gd name="T4" fmla="*/ 37 w 191"/>
                <a:gd name="T5" fmla="*/ 117 h 167"/>
                <a:gd name="T6" fmla="*/ 104 w 191"/>
                <a:gd name="T7" fmla="*/ 166 h 167"/>
                <a:gd name="T8" fmla="*/ 141 w 191"/>
                <a:gd name="T9" fmla="*/ 56 h 167"/>
                <a:gd name="T10" fmla="*/ 190 w 191"/>
                <a:gd name="T11" fmla="*/ 31 h 167"/>
                <a:gd name="T12" fmla="*/ 110 w 191"/>
                <a:gd name="T13" fmla="*/ 25 h 167"/>
                <a:gd name="T14" fmla="*/ 74 w 191"/>
                <a:gd name="T15" fmla="*/ 0 h 167"/>
                <a:gd name="T16" fmla="*/ 43 w 191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67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2"/>
                    <a:pt x="37" y="117"/>
                  </a:cubicBezTo>
                  <a:cubicBezTo>
                    <a:pt x="67" y="148"/>
                    <a:pt x="104" y="166"/>
                    <a:pt x="104" y="166"/>
                  </a:cubicBezTo>
                  <a:cubicBezTo>
                    <a:pt x="116" y="129"/>
                    <a:pt x="129" y="92"/>
                    <a:pt x="141" y="56"/>
                  </a:cubicBezTo>
                  <a:cubicBezTo>
                    <a:pt x="153" y="50"/>
                    <a:pt x="172" y="43"/>
                    <a:pt x="190" y="31"/>
                  </a:cubicBezTo>
                  <a:cubicBezTo>
                    <a:pt x="159" y="31"/>
                    <a:pt x="135" y="25"/>
                    <a:pt x="110" y="25"/>
                  </a:cubicBezTo>
                  <a:cubicBezTo>
                    <a:pt x="98" y="19"/>
                    <a:pt x="86" y="7"/>
                    <a:pt x="74" y="0"/>
                  </a:cubicBezTo>
                  <a:cubicBezTo>
                    <a:pt x="61" y="7"/>
                    <a:pt x="49" y="13"/>
                    <a:pt x="43" y="19"/>
                  </a:cubicBezTo>
                </a:path>
              </a:pathLst>
            </a:custGeom>
            <a:solidFill>
              <a:srgbClr val="C277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3" name="Freeform 31"/>
            <p:cNvSpPr>
              <a:spLocks noChangeArrowheads="1"/>
            </p:cNvSpPr>
            <p:nvPr/>
          </p:nvSpPr>
          <p:spPr bwMode="auto">
            <a:xfrm>
              <a:off x="7625371" y="858600"/>
              <a:ext cx="232782" cy="210668"/>
            </a:xfrm>
            <a:custGeom>
              <a:avLst/>
              <a:gdLst>
                <a:gd name="T0" fmla="*/ 43 w 185"/>
                <a:gd name="T1" fmla="*/ 19 h 167"/>
                <a:gd name="T2" fmla="*/ 43 w 185"/>
                <a:gd name="T3" fmla="*/ 19 h 167"/>
                <a:gd name="T4" fmla="*/ 37 w 185"/>
                <a:gd name="T5" fmla="*/ 117 h 167"/>
                <a:gd name="T6" fmla="*/ 104 w 185"/>
                <a:gd name="T7" fmla="*/ 166 h 167"/>
                <a:gd name="T8" fmla="*/ 141 w 185"/>
                <a:gd name="T9" fmla="*/ 56 h 167"/>
                <a:gd name="T10" fmla="*/ 184 w 185"/>
                <a:gd name="T11" fmla="*/ 31 h 167"/>
                <a:gd name="T12" fmla="*/ 110 w 185"/>
                <a:gd name="T13" fmla="*/ 25 h 167"/>
                <a:gd name="T14" fmla="*/ 74 w 185"/>
                <a:gd name="T15" fmla="*/ 0 h 167"/>
                <a:gd name="T16" fmla="*/ 43 w 185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67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86"/>
                    <a:pt x="37" y="117"/>
                  </a:cubicBezTo>
                  <a:cubicBezTo>
                    <a:pt x="67" y="148"/>
                    <a:pt x="104" y="166"/>
                    <a:pt x="104" y="166"/>
                  </a:cubicBezTo>
                  <a:cubicBezTo>
                    <a:pt x="116" y="129"/>
                    <a:pt x="129" y="92"/>
                    <a:pt x="141" y="56"/>
                  </a:cubicBezTo>
                  <a:cubicBezTo>
                    <a:pt x="153" y="50"/>
                    <a:pt x="172" y="37"/>
                    <a:pt x="184" y="31"/>
                  </a:cubicBezTo>
                  <a:cubicBezTo>
                    <a:pt x="159" y="31"/>
                    <a:pt x="135" y="25"/>
                    <a:pt x="110" y="25"/>
                  </a:cubicBezTo>
                  <a:cubicBezTo>
                    <a:pt x="98" y="19"/>
                    <a:pt x="86" y="7"/>
                    <a:pt x="74" y="0"/>
                  </a:cubicBezTo>
                  <a:cubicBezTo>
                    <a:pt x="61" y="7"/>
                    <a:pt x="55" y="13"/>
                    <a:pt x="43" y="19"/>
                  </a:cubicBezTo>
                </a:path>
              </a:pathLst>
            </a:custGeom>
            <a:solidFill>
              <a:srgbClr val="C679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4" name="Freeform 32"/>
            <p:cNvSpPr>
              <a:spLocks noChangeArrowheads="1"/>
            </p:cNvSpPr>
            <p:nvPr/>
          </p:nvSpPr>
          <p:spPr bwMode="auto">
            <a:xfrm>
              <a:off x="7630917" y="858600"/>
              <a:ext cx="227238" cy="210668"/>
            </a:xfrm>
            <a:custGeom>
              <a:avLst/>
              <a:gdLst>
                <a:gd name="T0" fmla="*/ 37 w 179"/>
                <a:gd name="T1" fmla="*/ 19 h 167"/>
                <a:gd name="T2" fmla="*/ 37 w 179"/>
                <a:gd name="T3" fmla="*/ 19 h 167"/>
                <a:gd name="T4" fmla="*/ 31 w 179"/>
                <a:gd name="T5" fmla="*/ 117 h 167"/>
                <a:gd name="T6" fmla="*/ 98 w 179"/>
                <a:gd name="T7" fmla="*/ 166 h 167"/>
                <a:gd name="T8" fmla="*/ 135 w 179"/>
                <a:gd name="T9" fmla="*/ 56 h 167"/>
                <a:gd name="T10" fmla="*/ 178 w 179"/>
                <a:gd name="T11" fmla="*/ 31 h 167"/>
                <a:gd name="T12" fmla="*/ 104 w 179"/>
                <a:gd name="T13" fmla="*/ 25 h 167"/>
                <a:gd name="T14" fmla="*/ 68 w 179"/>
                <a:gd name="T15" fmla="*/ 0 h 167"/>
                <a:gd name="T16" fmla="*/ 37 w 179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7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86"/>
                    <a:pt x="31" y="117"/>
                  </a:cubicBezTo>
                  <a:cubicBezTo>
                    <a:pt x="61" y="148"/>
                    <a:pt x="98" y="166"/>
                    <a:pt x="98" y="166"/>
                  </a:cubicBezTo>
                  <a:cubicBezTo>
                    <a:pt x="110" y="129"/>
                    <a:pt x="123" y="92"/>
                    <a:pt x="135" y="56"/>
                  </a:cubicBezTo>
                  <a:cubicBezTo>
                    <a:pt x="147" y="50"/>
                    <a:pt x="166" y="37"/>
                    <a:pt x="178" y="31"/>
                  </a:cubicBezTo>
                  <a:cubicBezTo>
                    <a:pt x="153" y="31"/>
                    <a:pt x="129" y="25"/>
                    <a:pt x="104" y="25"/>
                  </a:cubicBezTo>
                  <a:cubicBezTo>
                    <a:pt x="92" y="19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CA7C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5" name="Freeform 33"/>
            <p:cNvSpPr>
              <a:spLocks noChangeArrowheads="1"/>
            </p:cNvSpPr>
            <p:nvPr/>
          </p:nvSpPr>
          <p:spPr bwMode="auto">
            <a:xfrm>
              <a:off x="7630917" y="858598"/>
              <a:ext cx="227238" cy="205126"/>
            </a:xfrm>
            <a:custGeom>
              <a:avLst/>
              <a:gdLst>
                <a:gd name="T0" fmla="*/ 37 w 179"/>
                <a:gd name="T1" fmla="*/ 19 h 161"/>
                <a:gd name="T2" fmla="*/ 37 w 179"/>
                <a:gd name="T3" fmla="*/ 19 h 161"/>
                <a:gd name="T4" fmla="*/ 31 w 179"/>
                <a:gd name="T5" fmla="*/ 117 h 161"/>
                <a:gd name="T6" fmla="*/ 98 w 179"/>
                <a:gd name="T7" fmla="*/ 160 h 161"/>
                <a:gd name="T8" fmla="*/ 129 w 179"/>
                <a:gd name="T9" fmla="*/ 56 h 161"/>
                <a:gd name="T10" fmla="*/ 178 w 179"/>
                <a:gd name="T11" fmla="*/ 31 h 161"/>
                <a:gd name="T12" fmla="*/ 98 w 179"/>
                <a:gd name="T13" fmla="*/ 25 h 161"/>
                <a:gd name="T14" fmla="*/ 68 w 179"/>
                <a:gd name="T15" fmla="*/ 0 h 161"/>
                <a:gd name="T16" fmla="*/ 37 w 179"/>
                <a:gd name="T17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1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7"/>
                  </a:cubicBezTo>
                  <a:cubicBezTo>
                    <a:pt x="61" y="142"/>
                    <a:pt x="98" y="160"/>
                    <a:pt x="98" y="160"/>
                  </a:cubicBezTo>
                  <a:cubicBezTo>
                    <a:pt x="110" y="123"/>
                    <a:pt x="117" y="92"/>
                    <a:pt x="129" y="56"/>
                  </a:cubicBezTo>
                  <a:cubicBezTo>
                    <a:pt x="147" y="50"/>
                    <a:pt x="160" y="37"/>
                    <a:pt x="178" y="31"/>
                  </a:cubicBezTo>
                  <a:cubicBezTo>
                    <a:pt x="153" y="31"/>
                    <a:pt x="129" y="25"/>
                    <a:pt x="98" y="25"/>
                  </a:cubicBezTo>
                  <a:cubicBezTo>
                    <a:pt x="92" y="19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CE7F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6" name="Freeform 34"/>
            <p:cNvSpPr>
              <a:spLocks noChangeArrowheads="1"/>
            </p:cNvSpPr>
            <p:nvPr/>
          </p:nvSpPr>
          <p:spPr bwMode="auto">
            <a:xfrm>
              <a:off x="7630917" y="858598"/>
              <a:ext cx="227238" cy="205126"/>
            </a:xfrm>
            <a:custGeom>
              <a:avLst/>
              <a:gdLst>
                <a:gd name="T0" fmla="*/ 37 w 179"/>
                <a:gd name="T1" fmla="*/ 19 h 161"/>
                <a:gd name="T2" fmla="*/ 37 w 179"/>
                <a:gd name="T3" fmla="*/ 19 h 161"/>
                <a:gd name="T4" fmla="*/ 31 w 179"/>
                <a:gd name="T5" fmla="*/ 111 h 161"/>
                <a:gd name="T6" fmla="*/ 98 w 179"/>
                <a:gd name="T7" fmla="*/ 160 h 161"/>
                <a:gd name="T8" fmla="*/ 129 w 179"/>
                <a:gd name="T9" fmla="*/ 56 h 161"/>
                <a:gd name="T10" fmla="*/ 178 w 179"/>
                <a:gd name="T11" fmla="*/ 31 h 161"/>
                <a:gd name="T12" fmla="*/ 98 w 179"/>
                <a:gd name="T13" fmla="*/ 25 h 161"/>
                <a:gd name="T14" fmla="*/ 68 w 179"/>
                <a:gd name="T15" fmla="*/ 0 h 161"/>
                <a:gd name="T16" fmla="*/ 37 w 179"/>
                <a:gd name="T17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1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1"/>
                  </a:cubicBezTo>
                  <a:cubicBezTo>
                    <a:pt x="61" y="142"/>
                    <a:pt x="98" y="160"/>
                    <a:pt x="98" y="160"/>
                  </a:cubicBezTo>
                  <a:cubicBezTo>
                    <a:pt x="104" y="123"/>
                    <a:pt x="117" y="86"/>
                    <a:pt x="129" y="56"/>
                  </a:cubicBezTo>
                  <a:cubicBezTo>
                    <a:pt x="147" y="43"/>
                    <a:pt x="160" y="37"/>
                    <a:pt x="178" y="31"/>
                  </a:cubicBezTo>
                  <a:cubicBezTo>
                    <a:pt x="153" y="31"/>
                    <a:pt x="123" y="25"/>
                    <a:pt x="98" y="25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D281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7" name="Freeform 35"/>
            <p:cNvSpPr>
              <a:spLocks noChangeArrowheads="1"/>
            </p:cNvSpPr>
            <p:nvPr/>
          </p:nvSpPr>
          <p:spPr bwMode="auto">
            <a:xfrm>
              <a:off x="7630914" y="858600"/>
              <a:ext cx="216154" cy="194037"/>
            </a:xfrm>
            <a:custGeom>
              <a:avLst/>
              <a:gdLst>
                <a:gd name="T0" fmla="*/ 37 w 173"/>
                <a:gd name="T1" fmla="*/ 19 h 155"/>
                <a:gd name="T2" fmla="*/ 37 w 173"/>
                <a:gd name="T3" fmla="*/ 19 h 155"/>
                <a:gd name="T4" fmla="*/ 31 w 173"/>
                <a:gd name="T5" fmla="*/ 111 h 155"/>
                <a:gd name="T6" fmla="*/ 92 w 173"/>
                <a:gd name="T7" fmla="*/ 154 h 155"/>
                <a:gd name="T8" fmla="*/ 129 w 173"/>
                <a:gd name="T9" fmla="*/ 50 h 155"/>
                <a:gd name="T10" fmla="*/ 172 w 173"/>
                <a:gd name="T11" fmla="*/ 31 h 155"/>
                <a:gd name="T12" fmla="*/ 98 w 173"/>
                <a:gd name="T13" fmla="*/ 19 h 155"/>
                <a:gd name="T14" fmla="*/ 68 w 173"/>
                <a:gd name="T15" fmla="*/ 0 h 155"/>
                <a:gd name="T16" fmla="*/ 37 w 173"/>
                <a:gd name="T17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55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1"/>
                  </a:cubicBezTo>
                  <a:cubicBezTo>
                    <a:pt x="61" y="142"/>
                    <a:pt x="92" y="154"/>
                    <a:pt x="92" y="154"/>
                  </a:cubicBezTo>
                  <a:cubicBezTo>
                    <a:pt x="104" y="123"/>
                    <a:pt x="117" y="86"/>
                    <a:pt x="129" y="50"/>
                  </a:cubicBezTo>
                  <a:cubicBezTo>
                    <a:pt x="141" y="43"/>
                    <a:pt x="160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683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8" name="Freeform 36"/>
            <p:cNvSpPr>
              <a:spLocks noChangeArrowheads="1"/>
            </p:cNvSpPr>
            <p:nvPr/>
          </p:nvSpPr>
          <p:spPr bwMode="auto">
            <a:xfrm>
              <a:off x="7630914" y="858600"/>
              <a:ext cx="216154" cy="194037"/>
            </a:xfrm>
            <a:custGeom>
              <a:avLst/>
              <a:gdLst>
                <a:gd name="T0" fmla="*/ 37 w 173"/>
                <a:gd name="T1" fmla="*/ 19 h 155"/>
                <a:gd name="T2" fmla="*/ 37 w 173"/>
                <a:gd name="T3" fmla="*/ 19 h 155"/>
                <a:gd name="T4" fmla="*/ 31 w 173"/>
                <a:gd name="T5" fmla="*/ 111 h 155"/>
                <a:gd name="T6" fmla="*/ 92 w 173"/>
                <a:gd name="T7" fmla="*/ 154 h 155"/>
                <a:gd name="T8" fmla="*/ 129 w 173"/>
                <a:gd name="T9" fmla="*/ 50 h 155"/>
                <a:gd name="T10" fmla="*/ 172 w 173"/>
                <a:gd name="T11" fmla="*/ 31 h 155"/>
                <a:gd name="T12" fmla="*/ 98 w 173"/>
                <a:gd name="T13" fmla="*/ 19 h 155"/>
                <a:gd name="T14" fmla="*/ 68 w 173"/>
                <a:gd name="T15" fmla="*/ 0 h 155"/>
                <a:gd name="T16" fmla="*/ 37 w 173"/>
                <a:gd name="T17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55">
                  <a:moveTo>
                    <a:pt x="37" y="19"/>
                  </a:moveTo>
                  <a:lnTo>
                    <a:pt x="37" y="19"/>
                  </a:lnTo>
                  <a:cubicBezTo>
                    <a:pt x="12" y="31"/>
                    <a:pt x="0" y="80"/>
                    <a:pt x="31" y="111"/>
                  </a:cubicBezTo>
                  <a:cubicBezTo>
                    <a:pt x="61" y="135"/>
                    <a:pt x="92" y="154"/>
                    <a:pt x="92" y="154"/>
                  </a:cubicBezTo>
                  <a:cubicBezTo>
                    <a:pt x="104" y="117"/>
                    <a:pt x="117" y="86"/>
                    <a:pt x="129" y="50"/>
                  </a:cubicBezTo>
                  <a:cubicBezTo>
                    <a:pt x="141" y="43"/>
                    <a:pt x="160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A862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9" name="Freeform 37"/>
            <p:cNvSpPr>
              <a:spLocks noChangeArrowheads="1"/>
            </p:cNvSpPr>
            <p:nvPr/>
          </p:nvSpPr>
          <p:spPr bwMode="auto">
            <a:xfrm>
              <a:off x="7630914" y="858600"/>
              <a:ext cx="216154" cy="188491"/>
            </a:xfrm>
            <a:custGeom>
              <a:avLst/>
              <a:gdLst>
                <a:gd name="T0" fmla="*/ 37 w 173"/>
                <a:gd name="T1" fmla="*/ 19 h 149"/>
                <a:gd name="T2" fmla="*/ 37 w 173"/>
                <a:gd name="T3" fmla="*/ 19 h 149"/>
                <a:gd name="T4" fmla="*/ 31 w 173"/>
                <a:gd name="T5" fmla="*/ 105 h 149"/>
                <a:gd name="T6" fmla="*/ 92 w 173"/>
                <a:gd name="T7" fmla="*/ 148 h 149"/>
                <a:gd name="T8" fmla="*/ 129 w 173"/>
                <a:gd name="T9" fmla="*/ 50 h 149"/>
                <a:gd name="T10" fmla="*/ 172 w 173"/>
                <a:gd name="T11" fmla="*/ 31 h 149"/>
                <a:gd name="T12" fmla="*/ 98 w 173"/>
                <a:gd name="T13" fmla="*/ 19 h 149"/>
                <a:gd name="T14" fmla="*/ 68 w 173"/>
                <a:gd name="T15" fmla="*/ 0 h 149"/>
                <a:gd name="T16" fmla="*/ 37 w 173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9">
                  <a:moveTo>
                    <a:pt x="37" y="19"/>
                  </a:moveTo>
                  <a:lnTo>
                    <a:pt x="37" y="19"/>
                  </a:lnTo>
                  <a:cubicBezTo>
                    <a:pt x="12" y="31"/>
                    <a:pt x="0" y="80"/>
                    <a:pt x="31" y="105"/>
                  </a:cubicBezTo>
                  <a:cubicBezTo>
                    <a:pt x="61" y="135"/>
                    <a:pt x="92" y="148"/>
                    <a:pt x="92" y="148"/>
                  </a:cubicBezTo>
                  <a:cubicBezTo>
                    <a:pt x="104" y="117"/>
                    <a:pt x="117" y="86"/>
                    <a:pt x="129" y="50"/>
                  </a:cubicBezTo>
                  <a:cubicBezTo>
                    <a:pt x="141" y="43"/>
                    <a:pt x="153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86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D8927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0" name="Freeform 38"/>
            <p:cNvSpPr>
              <a:spLocks noChangeArrowheads="1"/>
            </p:cNvSpPr>
            <p:nvPr/>
          </p:nvSpPr>
          <p:spPr bwMode="auto">
            <a:xfrm>
              <a:off x="7642001" y="858600"/>
              <a:ext cx="210611" cy="188491"/>
            </a:xfrm>
            <a:custGeom>
              <a:avLst/>
              <a:gdLst>
                <a:gd name="T0" fmla="*/ 31 w 167"/>
                <a:gd name="T1" fmla="*/ 19 h 149"/>
                <a:gd name="T2" fmla="*/ 31 w 167"/>
                <a:gd name="T3" fmla="*/ 19 h 149"/>
                <a:gd name="T4" fmla="*/ 31 w 167"/>
                <a:gd name="T5" fmla="*/ 105 h 149"/>
                <a:gd name="T6" fmla="*/ 86 w 167"/>
                <a:gd name="T7" fmla="*/ 148 h 149"/>
                <a:gd name="T8" fmla="*/ 123 w 167"/>
                <a:gd name="T9" fmla="*/ 50 h 149"/>
                <a:gd name="T10" fmla="*/ 166 w 167"/>
                <a:gd name="T11" fmla="*/ 31 h 149"/>
                <a:gd name="T12" fmla="*/ 92 w 167"/>
                <a:gd name="T13" fmla="*/ 19 h 149"/>
                <a:gd name="T14" fmla="*/ 62 w 167"/>
                <a:gd name="T15" fmla="*/ 0 h 149"/>
                <a:gd name="T16" fmla="*/ 31 w 167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49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80"/>
                    <a:pt x="31" y="105"/>
                  </a:cubicBezTo>
                  <a:cubicBezTo>
                    <a:pt x="62" y="129"/>
                    <a:pt x="86" y="148"/>
                    <a:pt x="86" y="148"/>
                  </a:cubicBezTo>
                  <a:cubicBezTo>
                    <a:pt x="98" y="117"/>
                    <a:pt x="111" y="80"/>
                    <a:pt x="123" y="50"/>
                  </a:cubicBezTo>
                  <a:cubicBezTo>
                    <a:pt x="135" y="43"/>
                    <a:pt x="147" y="37"/>
                    <a:pt x="166" y="31"/>
                  </a:cubicBezTo>
                  <a:cubicBezTo>
                    <a:pt x="141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18B2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1" name="Freeform 39"/>
            <p:cNvSpPr>
              <a:spLocks noChangeArrowheads="1"/>
            </p:cNvSpPr>
            <p:nvPr/>
          </p:nvSpPr>
          <p:spPr bwMode="auto">
            <a:xfrm>
              <a:off x="7642001" y="858600"/>
              <a:ext cx="205070" cy="188491"/>
            </a:xfrm>
            <a:custGeom>
              <a:avLst/>
              <a:gdLst>
                <a:gd name="T0" fmla="*/ 31 w 161"/>
                <a:gd name="T1" fmla="*/ 19 h 149"/>
                <a:gd name="T2" fmla="*/ 31 w 161"/>
                <a:gd name="T3" fmla="*/ 19 h 149"/>
                <a:gd name="T4" fmla="*/ 31 w 161"/>
                <a:gd name="T5" fmla="*/ 105 h 149"/>
                <a:gd name="T6" fmla="*/ 86 w 161"/>
                <a:gd name="T7" fmla="*/ 148 h 149"/>
                <a:gd name="T8" fmla="*/ 117 w 161"/>
                <a:gd name="T9" fmla="*/ 50 h 149"/>
                <a:gd name="T10" fmla="*/ 160 w 161"/>
                <a:gd name="T11" fmla="*/ 31 h 149"/>
                <a:gd name="T12" fmla="*/ 92 w 161"/>
                <a:gd name="T13" fmla="*/ 19 h 149"/>
                <a:gd name="T14" fmla="*/ 62 w 161"/>
                <a:gd name="T15" fmla="*/ 0 h 149"/>
                <a:gd name="T16" fmla="*/ 31 w 161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9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80"/>
                    <a:pt x="31" y="105"/>
                  </a:cubicBezTo>
                  <a:cubicBezTo>
                    <a:pt x="62" y="129"/>
                    <a:pt x="86" y="148"/>
                    <a:pt x="86" y="148"/>
                  </a:cubicBezTo>
                  <a:cubicBezTo>
                    <a:pt x="98" y="111"/>
                    <a:pt x="111" y="80"/>
                    <a:pt x="117" y="50"/>
                  </a:cubicBezTo>
                  <a:cubicBezTo>
                    <a:pt x="135" y="43"/>
                    <a:pt x="147" y="37"/>
                    <a:pt x="160" y="31"/>
                  </a:cubicBezTo>
                  <a:cubicBezTo>
                    <a:pt x="141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58D24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2" name="Freeform 40"/>
            <p:cNvSpPr>
              <a:spLocks noChangeArrowheads="1"/>
            </p:cNvSpPr>
            <p:nvPr/>
          </p:nvSpPr>
          <p:spPr bwMode="auto">
            <a:xfrm>
              <a:off x="7642001" y="858598"/>
              <a:ext cx="205070" cy="177405"/>
            </a:xfrm>
            <a:custGeom>
              <a:avLst/>
              <a:gdLst>
                <a:gd name="T0" fmla="*/ 31 w 161"/>
                <a:gd name="T1" fmla="*/ 19 h 143"/>
                <a:gd name="T2" fmla="*/ 31 w 161"/>
                <a:gd name="T3" fmla="*/ 19 h 143"/>
                <a:gd name="T4" fmla="*/ 31 w 161"/>
                <a:gd name="T5" fmla="*/ 105 h 143"/>
                <a:gd name="T6" fmla="*/ 86 w 161"/>
                <a:gd name="T7" fmla="*/ 142 h 143"/>
                <a:gd name="T8" fmla="*/ 117 w 161"/>
                <a:gd name="T9" fmla="*/ 50 h 143"/>
                <a:gd name="T10" fmla="*/ 160 w 161"/>
                <a:gd name="T11" fmla="*/ 31 h 143"/>
                <a:gd name="T12" fmla="*/ 92 w 161"/>
                <a:gd name="T13" fmla="*/ 19 h 143"/>
                <a:gd name="T14" fmla="*/ 62 w 161"/>
                <a:gd name="T15" fmla="*/ 0 h 143"/>
                <a:gd name="T16" fmla="*/ 31 w 161"/>
                <a:gd name="T17" fmla="*/ 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3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74"/>
                    <a:pt x="31" y="105"/>
                  </a:cubicBezTo>
                  <a:cubicBezTo>
                    <a:pt x="62" y="129"/>
                    <a:pt x="86" y="142"/>
                    <a:pt x="86" y="142"/>
                  </a:cubicBezTo>
                  <a:cubicBezTo>
                    <a:pt x="98" y="111"/>
                    <a:pt x="111" y="80"/>
                    <a:pt x="117" y="50"/>
                  </a:cubicBezTo>
                  <a:cubicBezTo>
                    <a:pt x="135" y="43"/>
                    <a:pt x="147" y="37"/>
                    <a:pt x="160" y="31"/>
                  </a:cubicBezTo>
                  <a:cubicBezTo>
                    <a:pt x="135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89024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3" name="Freeform 41"/>
            <p:cNvSpPr>
              <a:spLocks noChangeArrowheads="1"/>
            </p:cNvSpPr>
            <p:nvPr/>
          </p:nvSpPr>
          <p:spPr bwMode="auto">
            <a:xfrm>
              <a:off x="7642001" y="858598"/>
              <a:ext cx="205070" cy="177405"/>
            </a:xfrm>
            <a:custGeom>
              <a:avLst/>
              <a:gdLst>
                <a:gd name="T0" fmla="*/ 31 w 161"/>
                <a:gd name="T1" fmla="*/ 19 h 143"/>
                <a:gd name="T2" fmla="*/ 31 w 161"/>
                <a:gd name="T3" fmla="*/ 19 h 143"/>
                <a:gd name="T4" fmla="*/ 31 w 161"/>
                <a:gd name="T5" fmla="*/ 99 h 143"/>
                <a:gd name="T6" fmla="*/ 86 w 161"/>
                <a:gd name="T7" fmla="*/ 142 h 143"/>
                <a:gd name="T8" fmla="*/ 117 w 161"/>
                <a:gd name="T9" fmla="*/ 50 h 143"/>
                <a:gd name="T10" fmla="*/ 160 w 161"/>
                <a:gd name="T11" fmla="*/ 31 h 143"/>
                <a:gd name="T12" fmla="*/ 92 w 161"/>
                <a:gd name="T13" fmla="*/ 19 h 143"/>
                <a:gd name="T14" fmla="*/ 62 w 161"/>
                <a:gd name="T15" fmla="*/ 0 h 143"/>
                <a:gd name="T16" fmla="*/ 31 w 161"/>
                <a:gd name="T17" fmla="*/ 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3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74"/>
                    <a:pt x="31" y="99"/>
                  </a:cubicBezTo>
                  <a:cubicBezTo>
                    <a:pt x="62" y="123"/>
                    <a:pt x="86" y="142"/>
                    <a:pt x="86" y="142"/>
                  </a:cubicBezTo>
                  <a:cubicBezTo>
                    <a:pt x="98" y="111"/>
                    <a:pt x="104" y="80"/>
                    <a:pt x="117" y="50"/>
                  </a:cubicBezTo>
                  <a:cubicBezTo>
                    <a:pt x="129" y="43"/>
                    <a:pt x="147" y="37"/>
                    <a:pt x="160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D9422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4" name="Freeform 42"/>
            <p:cNvSpPr>
              <a:spLocks noChangeArrowheads="1"/>
            </p:cNvSpPr>
            <p:nvPr/>
          </p:nvSpPr>
          <p:spPr bwMode="auto">
            <a:xfrm>
              <a:off x="7642001" y="858600"/>
              <a:ext cx="205070" cy="171863"/>
            </a:xfrm>
            <a:custGeom>
              <a:avLst/>
              <a:gdLst>
                <a:gd name="T0" fmla="*/ 37 w 161"/>
                <a:gd name="T1" fmla="*/ 19 h 136"/>
                <a:gd name="T2" fmla="*/ 37 w 161"/>
                <a:gd name="T3" fmla="*/ 19 h 136"/>
                <a:gd name="T4" fmla="*/ 31 w 161"/>
                <a:gd name="T5" fmla="*/ 99 h 136"/>
                <a:gd name="T6" fmla="*/ 86 w 161"/>
                <a:gd name="T7" fmla="*/ 135 h 136"/>
                <a:gd name="T8" fmla="*/ 117 w 161"/>
                <a:gd name="T9" fmla="*/ 43 h 136"/>
                <a:gd name="T10" fmla="*/ 160 w 161"/>
                <a:gd name="T11" fmla="*/ 31 h 136"/>
                <a:gd name="T12" fmla="*/ 92 w 161"/>
                <a:gd name="T13" fmla="*/ 19 h 136"/>
                <a:gd name="T14" fmla="*/ 62 w 161"/>
                <a:gd name="T15" fmla="*/ 0 h 136"/>
                <a:gd name="T16" fmla="*/ 37 w 161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36">
                  <a:moveTo>
                    <a:pt x="37" y="19"/>
                  </a:moveTo>
                  <a:lnTo>
                    <a:pt x="37" y="19"/>
                  </a:lnTo>
                  <a:cubicBezTo>
                    <a:pt x="13" y="31"/>
                    <a:pt x="0" y="74"/>
                    <a:pt x="31" y="99"/>
                  </a:cubicBezTo>
                  <a:cubicBezTo>
                    <a:pt x="62" y="123"/>
                    <a:pt x="86" y="135"/>
                    <a:pt x="86" y="135"/>
                  </a:cubicBezTo>
                  <a:cubicBezTo>
                    <a:pt x="98" y="105"/>
                    <a:pt x="104" y="74"/>
                    <a:pt x="117" y="43"/>
                  </a:cubicBezTo>
                  <a:cubicBezTo>
                    <a:pt x="129" y="43"/>
                    <a:pt x="141" y="37"/>
                    <a:pt x="160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7" y="19"/>
                  </a:cubicBezTo>
                </a:path>
              </a:pathLst>
            </a:custGeom>
            <a:solidFill>
              <a:srgbClr val="F19720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5" name="Freeform 43"/>
            <p:cNvSpPr>
              <a:spLocks noChangeArrowheads="1"/>
            </p:cNvSpPr>
            <p:nvPr/>
          </p:nvSpPr>
          <p:spPr bwMode="auto">
            <a:xfrm>
              <a:off x="7641998" y="858600"/>
              <a:ext cx="193983" cy="171863"/>
            </a:xfrm>
            <a:custGeom>
              <a:avLst/>
              <a:gdLst>
                <a:gd name="T0" fmla="*/ 37 w 155"/>
                <a:gd name="T1" fmla="*/ 19 h 136"/>
                <a:gd name="T2" fmla="*/ 37 w 155"/>
                <a:gd name="T3" fmla="*/ 19 h 136"/>
                <a:gd name="T4" fmla="*/ 31 w 155"/>
                <a:gd name="T5" fmla="*/ 99 h 136"/>
                <a:gd name="T6" fmla="*/ 86 w 155"/>
                <a:gd name="T7" fmla="*/ 135 h 136"/>
                <a:gd name="T8" fmla="*/ 117 w 155"/>
                <a:gd name="T9" fmla="*/ 43 h 136"/>
                <a:gd name="T10" fmla="*/ 154 w 155"/>
                <a:gd name="T11" fmla="*/ 31 h 136"/>
                <a:gd name="T12" fmla="*/ 92 w 155"/>
                <a:gd name="T13" fmla="*/ 19 h 136"/>
                <a:gd name="T14" fmla="*/ 62 w 155"/>
                <a:gd name="T15" fmla="*/ 0 h 136"/>
                <a:gd name="T16" fmla="*/ 37 w 155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36">
                  <a:moveTo>
                    <a:pt x="37" y="19"/>
                  </a:moveTo>
                  <a:lnTo>
                    <a:pt x="37" y="19"/>
                  </a:lnTo>
                  <a:cubicBezTo>
                    <a:pt x="13" y="31"/>
                    <a:pt x="0" y="74"/>
                    <a:pt x="31" y="99"/>
                  </a:cubicBezTo>
                  <a:cubicBezTo>
                    <a:pt x="62" y="123"/>
                    <a:pt x="86" y="135"/>
                    <a:pt x="86" y="135"/>
                  </a:cubicBezTo>
                  <a:cubicBezTo>
                    <a:pt x="98" y="105"/>
                    <a:pt x="104" y="74"/>
                    <a:pt x="117" y="43"/>
                  </a:cubicBezTo>
                  <a:cubicBezTo>
                    <a:pt x="129" y="43"/>
                    <a:pt x="141" y="37"/>
                    <a:pt x="154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7" y="19"/>
                  </a:cubicBezTo>
                </a:path>
              </a:pathLst>
            </a:custGeom>
            <a:solidFill>
              <a:srgbClr val="F5981E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6" name="Freeform 44"/>
            <p:cNvSpPr>
              <a:spLocks noChangeArrowheads="1"/>
            </p:cNvSpPr>
            <p:nvPr/>
          </p:nvSpPr>
          <p:spPr bwMode="auto">
            <a:xfrm>
              <a:off x="7647540" y="858600"/>
              <a:ext cx="188443" cy="171863"/>
            </a:xfrm>
            <a:custGeom>
              <a:avLst/>
              <a:gdLst>
                <a:gd name="T0" fmla="*/ 31 w 149"/>
                <a:gd name="T1" fmla="*/ 19 h 136"/>
                <a:gd name="T2" fmla="*/ 31 w 149"/>
                <a:gd name="T3" fmla="*/ 19 h 136"/>
                <a:gd name="T4" fmla="*/ 25 w 149"/>
                <a:gd name="T5" fmla="*/ 92 h 136"/>
                <a:gd name="T6" fmla="*/ 80 w 149"/>
                <a:gd name="T7" fmla="*/ 135 h 136"/>
                <a:gd name="T8" fmla="*/ 111 w 149"/>
                <a:gd name="T9" fmla="*/ 43 h 136"/>
                <a:gd name="T10" fmla="*/ 148 w 149"/>
                <a:gd name="T11" fmla="*/ 31 h 136"/>
                <a:gd name="T12" fmla="*/ 86 w 149"/>
                <a:gd name="T13" fmla="*/ 19 h 136"/>
                <a:gd name="T14" fmla="*/ 56 w 149"/>
                <a:gd name="T15" fmla="*/ 0 h 136"/>
                <a:gd name="T16" fmla="*/ 31 w 149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6">
                  <a:moveTo>
                    <a:pt x="31" y="19"/>
                  </a:moveTo>
                  <a:lnTo>
                    <a:pt x="31" y="19"/>
                  </a:lnTo>
                  <a:cubicBezTo>
                    <a:pt x="7" y="25"/>
                    <a:pt x="0" y="74"/>
                    <a:pt x="25" y="92"/>
                  </a:cubicBezTo>
                  <a:cubicBezTo>
                    <a:pt x="56" y="117"/>
                    <a:pt x="80" y="135"/>
                    <a:pt x="80" y="135"/>
                  </a:cubicBezTo>
                  <a:cubicBezTo>
                    <a:pt x="86" y="105"/>
                    <a:pt x="98" y="74"/>
                    <a:pt x="111" y="43"/>
                  </a:cubicBezTo>
                  <a:cubicBezTo>
                    <a:pt x="123" y="43"/>
                    <a:pt x="135" y="37"/>
                    <a:pt x="148" y="31"/>
                  </a:cubicBezTo>
                  <a:cubicBezTo>
                    <a:pt x="129" y="25"/>
                    <a:pt x="105" y="25"/>
                    <a:pt x="86" y="19"/>
                  </a:cubicBezTo>
                  <a:cubicBezTo>
                    <a:pt x="74" y="13"/>
                    <a:pt x="68" y="7"/>
                    <a:pt x="56" y="0"/>
                  </a:cubicBezTo>
                  <a:cubicBezTo>
                    <a:pt x="49" y="7"/>
                    <a:pt x="37" y="13"/>
                    <a:pt x="31" y="19"/>
                  </a:cubicBezTo>
                </a:path>
              </a:pathLst>
            </a:custGeom>
            <a:solidFill>
              <a:srgbClr val="F99B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7" name="Freeform 45"/>
            <p:cNvSpPr>
              <a:spLocks noChangeArrowheads="1"/>
            </p:cNvSpPr>
            <p:nvPr/>
          </p:nvSpPr>
          <p:spPr bwMode="auto">
            <a:xfrm>
              <a:off x="7647540" y="858598"/>
              <a:ext cx="188443" cy="160775"/>
            </a:xfrm>
            <a:custGeom>
              <a:avLst/>
              <a:gdLst>
                <a:gd name="T0" fmla="*/ 31 w 149"/>
                <a:gd name="T1" fmla="*/ 13 h 130"/>
                <a:gd name="T2" fmla="*/ 31 w 149"/>
                <a:gd name="T3" fmla="*/ 13 h 130"/>
                <a:gd name="T4" fmla="*/ 25 w 149"/>
                <a:gd name="T5" fmla="*/ 92 h 130"/>
                <a:gd name="T6" fmla="*/ 80 w 149"/>
                <a:gd name="T7" fmla="*/ 129 h 130"/>
                <a:gd name="T8" fmla="*/ 105 w 149"/>
                <a:gd name="T9" fmla="*/ 43 h 130"/>
                <a:gd name="T10" fmla="*/ 148 w 149"/>
                <a:gd name="T11" fmla="*/ 31 h 130"/>
                <a:gd name="T12" fmla="*/ 80 w 149"/>
                <a:gd name="T13" fmla="*/ 19 h 130"/>
                <a:gd name="T14" fmla="*/ 56 w 149"/>
                <a:gd name="T15" fmla="*/ 0 h 130"/>
                <a:gd name="T16" fmla="*/ 31 w 149"/>
                <a:gd name="T17" fmla="*/ 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0">
                  <a:moveTo>
                    <a:pt x="31" y="13"/>
                  </a:moveTo>
                  <a:lnTo>
                    <a:pt x="31" y="13"/>
                  </a:lnTo>
                  <a:cubicBezTo>
                    <a:pt x="7" y="25"/>
                    <a:pt x="0" y="68"/>
                    <a:pt x="25" y="92"/>
                  </a:cubicBezTo>
                  <a:cubicBezTo>
                    <a:pt x="56" y="117"/>
                    <a:pt x="80" y="129"/>
                    <a:pt x="80" y="129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31" y="13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8" name="Freeform 46"/>
            <p:cNvSpPr>
              <a:spLocks noChangeArrowheads="1"/>
            </p:cNvSpPr>
            <p:nvPr/>
          </p:nvSpPr>
          <p:spPr bwMode="auto">
            <a:xfrm>
              <a:off x="7514523" y="1041550"/>
              <a:ext cx="764856" cy="487860"/>
            </a:xfrm>
            <a:custGeom>
              <a:avLst/>
              <a:gdLst>
                <a:gd name="T0" fmla="*/ 0 w 608"/>
                <a:gd name="T1" fmla="*/ 0 h 387"/>
                <a:gd name="T2" fmla="*/ 0 w 608"/>
                <a:gd name="T3" fmla="*/ 0 h 387"/>
                <a:gd name="T4" fmla="*/ 454 w 608"/>
                <a:gd name="T5" fmla="*/ 263 h 387"/>
                <a:gd name="T6" fmla="*/ 0 w 608"/>
                <a:gd name="T7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387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307" y="147"/>
                    <a:pt x="454" y="263"/>
                  </a:cubicBezTo>
                  <a:cubicBezTo>
                    <a:pt x="607" y="386"/>
                    <a:pt x="135" y="122"/>
                    <a:pt x="0" y="0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9" name="Freeform 47"/>
            <p:cNvSpPr>
              <a:spLocks noChangeArrowheads="1"/>
            </p:cNvSpPr>
            <p:nvPr/>
          </p:nvSpPr>
          <p:spPr bwMode="auto">
            <a:xfrm>
              <a:off x="7060041" y="930673"/>
              <a:ext cx="315921" cy="388070"/>
            </a:xfrm>
            <a:custGeom>
              <a:avLst/>
              <a:gdLst>
                <a:gd name="T0" fmla="*/ 208 w 252"/>
                <a:gd name="T1" fmla="*/ 0 h 307"/>
                <a:gd name="T2" fmla="*/ 251 w 252"/>
                <a:gd name="T3" fmla="*/ 24 h 307"/>
                <a:gd name="T4" fmla="*/ 18 w 252"/>
                <a:gd name="T5" fmla="*/ 306 h 307"/>
                <a:gd name="T6" fmla="*/ 0 w 252"/>
                <a:gd name="T7" fmla="*/ 251 h 307"/>
                <a:gd name="T8" fmla="*/ 208 w 252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07">
                  <a:moveTo>
                    <a:pt x="208" y="0"/>
                  </a:moveTo>
                  <a:lnTo>
                    <a:pt x="251" y="24"/>
                  </a:lnTo>
                  <a:lnTo>
                    <a:pt x="18" y="306"/>
                  </a:lnTo>
                  <a:lnTo>
                    <a:pt x="0" y="251"/>
                  </a:lnTo>
                  <a:lnTo>
                    <a:pt x="208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0" name="Freeform 48"/>
            <p:cNvSpPr>
              <a:spLocks noChangeArrowheads="1"/>
            </p:cNvSpPr>
            <p:nvPr/>
          </p:nvSpPr>
          <p:spPr bwMode="auto">
            <a:xfrm>
              <a:off x="8057679" y="481615"/>
              <a:ext cx="177358" cy="327091"/>
            </a:xfrm>
            <a:custGeom>
              <a:avLst/>
              <a:gdLst>
                <a:gd name="T0" fmla="*/ 123 w 142"/>
                <a:gd name="T1" fmla="*/ 6 h 259"/>
                <a:gd name="T2" fmla="*/ 123 w 142"/>
                <a:gd name="T3" fmla="*/ 6 h 259"/>
                <a:gd name="T4" fmla="*/ 135 w 142"/>
                <a:gd name="T5" fmla="*/ 0 h 259"/>
                <a:gd name="T6" fmla="*/ 141 w 142"/>
                <a:gd name="T7" fmla="*/ 13 h 259"/>
                <a:gd name="T8" fmla="*/ 19 w 142"/>
                <a:gd name="T9" fmla="*/ 251 h 259"/>
                <a:gd name="T10" fmla="*/ 6 w 142"/>
                <a:gd name="T11" fmla="*/ 258 h 259"/>
                <a:gd name="T12" fmla="*/ 0 w 142"/>
                <a:gd name="T13" fmla="*/ 245 h 259"/>
                <a:gd name="T14" fmla="*/ 123 w 142"/>
                <a:gd name="T15" fmla="*/ 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59">
                  <a:moveTo>
                    <a:pt x="123" y="6"/>
                  </a:moveTo>
                  <a:lnTo>
                    <a:pt x="123" y="6"/>
                  </a:lnTo>
                  <a:cubicBezTo>
                    <a:pt x="123" y="0"/>
                    <a:pt x="129" y="0"/>
                    <a:pt x="135" y="0"/>
                  </a:cubicBezTo>
                  <a:cubicBezTo>
                    <a:pt x="141" y="6"/>
                    <a:pt x="141" y="13"/>
                    <a:pt x="141" y="13"/>
                  </a:cubicBezTo>
                  <a:cubicBezTo>
                    <a:pt x="19" y="251"/>
                    <a:pt x="19" y="251"/>
                    <a:pt x="19" y="251"/>
                  </a:cubicBezTo>
                  <a:cubicBezTo>
                    <a:pt x="13" y="258"/>
                    <a:pt x="6" y="258"/>
                    <a:pt x="6" y="258"/>
                  </a:cubicBezTo>
                  <a:cubicBezTo>
                    <a:pt x="0" y="258"/>
                    <a:pt x="0" y="251"/>
                    <a:pt x="0" y="245"/>
                  </a:cubicBezTo>
                  <a:lnTo>
                    <a:pt x="123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1" name="Freeform 49"/>
            <p:cNvSpPr>
              <a:spLocks noChangeArrowheads="1"/>
            </p:cNvSpPr>
            <p:nvPr/>
          </p:nvSpPr>
          <p:spPr bwMode="auto">
            <a:xfrm>
              <a:off x="8035511" y="453897"/>
              <a:ext cx="49883" cy="354808"/>
            </a:xfrm>
            <a:custGeom>
              <a:avLst/>
              <a:gdLst>
                <a:gd name="T0" fmla="*/ 0 w 38"/>
                <a:gd name="T1" fmla="*/ 6 h 283"/>
                <a:gd name="T2" fmla="*/ 0 w 38"/>
                <a:gd name="T3" fmla="*/ 6 h 283"/>
                <a:gd name="T4" fmla="*/ 12 w 38"/>
                <a:gd name="T5" fmla="*/ 0 h 283"/>
                <a:gd name="T6" fmla="*/ 18 w 38"/>
                <a:gd name="T7" fmla="*/ 6 h 283"/>
                <a:gd name="T8" fmla="*/ 37 w 38"/>
                <a:gd name="T9" fmla="*/ 275 h 283"/>
                <a:gd name="T10" fmla="*/ 24 w 38"/>
                <a:gd name="T11" fmla="*/ 282 h 283"/>
                <a:gd name="T12" fmla="*/ 18 w 38"/>
                <a:gd name="T13" fmla="*/ 275 h 283"/>
                <a:gd name="T14" fmla="*/ 0 w 38"/>
                <a:gd name="T15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83">
                  <a:moveTo>
                    <a:pt x="0" y="6"/>
                  </a:moveTo>
                  <a:lnTo>
                    <a:pt x="0" y="6"/>
                  </a:lnTo>
                  <a:cubicBezTo>
                    <a:pt x="0" y="0"/>
                    <a:pt x="6" y="0"/>
                    <a:pt x="12" y="0"/>
                  </a:cubicBezTo>
                  <a:cubicBezTo>
                    <a:pt x="12" y="0"/>
                    <a:pt x="18" y="0"/>
                    <a:pt x="18" y="6"/>
                  </a:cubicBezTo>
                  <a:cubicBezTo>
                    <a:pt x="37" y="275"/>
                    <a:pt x="37" y="275"/>
                    <a:pt x="37" y="275"/>
                  </a:cubicBezTo>
                  <a:cubicBezTo>
                    <a:pt x="37" y="282"/>
                    <a:pt x="31" y="282"/>
                    <a:pt x="24" y="282"/>
                  </a:cubicBezTo>
                  <a:cubicBezTo>
                    <a:pt x="24" y="282"/>
                    <a:pt x="18" y="282"/>
                    <a:pt x="18" y="275"/>
                  </a:cubicBezTo>
                  <a:lnTo>
                    <a:pt x="0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2" name="Freeform 50"/>
            <p:cNvSpPr>
              <a:spLocks noChangeArrowheads="1"/>
            </p:cNvSpPr>
            <p:nvPr/>
          </p:nvSpPr>
          <p:spPr bwMode="auto">
            <a:xfrm>
              <a:off x="8207327" y="481615"/>
              <a:ext cx="38796" cy="432422"/>
            </a:xfrm>
            <a:custGeom>
              <a:avLst/>
              <a:gdLst>
                <a:gd name="T0" fmla="*/ 0 w 31"/>
                <a:gd name="T1" fmla="*/ 13 h 344"/>
                <a:gd name="T2" fmla="*/ 0 w 31"/>
                <a:gd name="T3" fmla="*/ 13 h 344"/>
                <a:gd name="T4" fmla="*/ 6 w 31"/>
                <a:gd name="T5" fmla="*/ 0 h 344"/>
                <a:gd name="T6" fmla="*/ 18 w 31"/>
                <a:gd name="T7" fmla="*/ 13 h 344"/>
                <a:gd name="T8" fmla="*/ 30 w 31"/>
                <a:gd name="T9" fmla="*/ 337 h 344"/>
                <a:gd name="T10" fmla="*/ 24 w 31"/>
                <a:gd name="T11" fmla="*/ 343 h 344"/>
                <a:gd name="T12" fmla="*/ 18 w 31"/>
                <a:gd name="T13" fmla="*/ 337 h 344"/>
                <a:gd name="T14" fmla="*/ 0 w 31"/>
                <a:gd name="T15" fmla="*/ 1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44">
                  <a:moveTo>
                    <a:pt x="0" y="13"/>
                  </a:moveTo>
                  <a:lnTo>
                    <a:pt x="0" y="13"/>
                  </a:lnTo>
                  <a:cubicBezTo>
                    <a:pt x="0" y="6"/>
                    <a:pt x="6" y="0"/>
                    <a:pt x="6" y="0"/>
                  </a:cubicBezTo>
                  <a:cubicBezTo>
                    <a:pt x="12" y="0"/>
                    <a:pt x="18" y="6"/>
                    <a:pt x="18" y="13"/>
                  </a:cubicBezTo>
                  <a:cubicBezTo>
                    <a:pt x="30" y="337"/>
                    <a:pt x="30" y="337"/>
                    <a:pt x="30" y="337"/>
                  </a:cubicBezTo>
                  <a:cubicBezTo>
                    <a:pt x="30" y="343"/>
                    <a:pt x="30" y="343"/>
                    <a:pt x="24" y="343"/>
                  </a:cubicBezTo>
                  <a:cubicBezTo>
                    <a:pt x="18" y="343"/>
                    <a:pt x="18" y="343"/>
                    <a:pt x="18" y="337"/>
                  </a:cubicBezTo>
                  <a:lnTo>
                    <a:pt x="0" y="1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3" name="Freeform 51"/>
            <p:cNvSpPr>
              <a:spLocks noChangeArrowheads="1"/>
            </p:cNvSpPr>
            <p:nvPr/>
          </p:nvSpPr>
          <p:spPr bwMode="auto">
            <a:xfrm>
              <a:off x="7010164" y="1024914"/>
              <a:ext cx="138560" cy="487860"/>
            </a:xfrm>
            <a:custGeom>
              <a:avLst/>
              <a:gdLst>
                <a:gd name="T0" fmla="*/ 0 w 111"/>
                <a:gd name="T1" fmla="*/ 13 h 387"/>
                <a:gd name="T2" fmla="*/ 0 w 111"/>
                <a:gd name="T3" fmla="*/ 13 h 387"/>
                <a:gd name="T4" fmla="*/ 6 w 111"/>
                <a:gd name="T5" fmla="*/ 0 h 387"/>
                <a:gd name="T6" fmla="*/ 18 w 111"/>
                <a:gd name="T7" fmla="*/ 6 h 387"/>
                <a:gd name="T8" fmla="*/ 110 w 111"/>
                <a:gd name="T9" fmla="*/ 374 h 387"/>
                <a:gd name="T10" fmla="*/ 104 w 111"/>
                <a:gd name="T11" fmla="*/ 386 h 387"/>
                <a:gd name="T12" fmla="*/ 92 w 111"/>
                <a:gd name="T13" fmla="*/ 380 h 387"/>
                <a:gd name="T14" fmla="*/ 0 w 111"/>
                <a:gd name="T15" fmla="*/ 1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387">
                  <a:moveTo>
                    <a:pt x="0" y="13"/>
                  </a:moveTo>
                  <a:lnTo>
                    <a:pt x="0" y="13"/>
                  </a:lnTo>
                  <a:cubicBezTo>
                    <a:pt x="0" y="6"/>
                    <a:pt x="0" y="0"/>
                    <a:pt x="6" y="0"/>
                  </a:cubicBezTo>
                  <a:cubicBezTo>
                    <a:pt x="12" y="0"/>
                    <a:pt x="12" y="0"/>
                    <a:pt x="18" y="6"/>
                  </a:cubicBezTo>
                  <a:cubicBezTo>
                    <a:pt x="110" y="374"/>
                    <a:pt x="110" y="374"/>
                    <a:pt x="110" y="374"/>
                  </a:cubicBezTo>
                  <a:cubicBezTo>
                    <a:pt x="110" y="380"/>
                    <a:pt x="104" y="386"/>
                    <a:pt x="104" y="386"/>
                  </a:cubicBezTo>
                  <a:cubicBezTo>
                    <a:pt x="98" y="386"/>
                    <a:pt x="92" y="386"/>
                    <a:pt x="92" y="380"/>
                  </a:cubicBezTo>
                  <a:lnTo>
                    <a:pt x="0" y="1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4" name="Freeform 52"/>
            <p:cNvSpPr>
              <a:spLocks noChangeArrowheads="1"/>
            </p:cNvSpPr>
            <p:nvPr/>
          </p:nvSpPr>
          <p:spPr bwMode="auto">
            <a:xfrm>
              <a:off x="6949194" y="1024914"/>
              <a:ext cx="83138" cy="376984"/>
            </a:xfrm>
            <a:custGeom>
              <a:avLst/>
              <a:gdLst>
                <a:gd name="T0" fmla="*/ 49 w 68"/>
                <a:gd name="T1" fmla="*/ 6 h 302"/>
                <a:gd name="T2" fmla="*/ 49 w 68"/>
                <a:gd name="T3" fmla="*/ 6 h 302"/>
                <a:gd name="T4" fmla="*/ 55 w 68"/>
                <a:gd name="T5" fmla="*/ 0 h 302"/>
                <a:gd name="T6" fmla="*/ 67 w 68"/>
                <a:gd name="T7" fmla="*/ 13 h 302"/>
                <a:gd name="T8" fmla="*/ 18 w 68"/>
                <a:gd name="T9" fmla="*/ 295 h 302"/>
                <a:gd name="T10" fmla="*/ 6 w 68"/>
                <a:gd name="T11" fmla="*/ 301 h 302"/>
                <a:gd name="T12" fmla="*/ 0 w 68"/>
                <a:gd name="T13" fmla="*/ 288 h 302"/>
                <a:gd name="T14" fmla="*/ 49 w 68"/>
                <a:gd name="T15" fmla="*/ 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302">
                  <a:moveTo>
                    <a:pt x="49" y="6"/>
                  </a:moveTo>
                  <a:lnTo>
                    <a:pt x="49" y="6"/>
                  </a:lnTo>
                  <a:cubicBezTo>
                    <a:pt x="49" y="0"/>
                    <a:pt x="55" y="0"/>
                    <a:pt x="55" y="0"/>
                  </a:cubicBezTo>
                  <a:cubicBezTo>
                    <a:pt x="61" y="0"/>
                    <a:pt x="67" y="6"/>
                    <a:pt x="67" y="1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8" y="301"/>
                    <a:pt x="12" y="301"/>
                    <a:pt x="6" y="301"/>
                  </a:cubicBezTo>
                  <a:cubicBezTo>
                    <a:pt x="0" y="301"/>
                    <a:pt x="0" y="295"/>
                    <a:pt x="0" y="288"/>
                  </a:cubicBezTo>
                  <a:lnTo>
                    <a:pt x="49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5" name="Freeform 53"/>
            <p:cNvSpPr>
              <a:spLocks noChangeArrowheads="1"/>
            </p:cNvSpPr>
            <p:nvPr/>
          </p:nvSpPr>
          <p:spPr bwMode="auto">
            <a:xfrm>
              <a:off x="6843889" y="991653"/>
              <a:ext cx="121933" cy="410248"/>
            </a:xfrm>
            <a:custGeom>
              <a:avLst/>
              <a:gdLst>
                <a:gd name="T0" fmla="*/ 0 w 99"/>
                <a:gd name="T1" fmla="*/ 12 h 326"/>
                <a:gd name="T2" fmla="*/ 0 w 99"/>
                <a:gd name="T3" fmla="*/ 12 h 326"/>
                <a:gd name="T4" fmla="*/ 6 w 99"/>
                <a:gd name="T5" fmla="*/ 6 h 326"/>
                <a:gd name="T6" fmla="*/ 18 w 99"/>
                <a:gd name="T7" fmla="*/ 12 h 326"/>
                <a:gd name="T8" fmla="*/ 98 w 99"/>
                <a:gd name="T9" fmla="*/ 312 h 326"/>
                <a:gd name="T10" fmla="*/ 92 w 99"/>
                <a:gd name="T11" fmla="*/ 325 h 326"/>
                <a:gd name="T12" fmla="*/ 80 w 99"/>
                <a:gd name="T13" fmla="*/ 319 h 326"/>
                <a:gd name="T14" fmla="*/ 0 w 99"/>
                <a:gd name="T15" fmla="*/ 1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326">
                  <a:moveTo>
                    <a:pt x="0" y="12"/>
                  </a:moveTo>
                  <a:lnTo>
                    <a:pt x="0" y="12"/>
                  </a:lnTo>
                  <a:cubicBezTo>
                    <a:pt x="0" y="6"/>
                    <a:pt x="6" y="6"/>
                    <a:pt x="6" y="6"/>
                  </a:cubicBezTo>
                  <a:cubicBezTo>
                    <a:pt x="12" y="0"/>
                    <a:pt x="18" y="6"/>
                    <a:pt x="18" y="12"/>
                  </a:cubicBezTo>
                  <a:cubicBezTo>
                    <a:pt x="98" y="312"/>
                    <a:pt x="98" y="312"/>
                    <a:pt x="98" y="312"/>
                  </a:cubicBezTo>
                  <a:cubicBezTo>
                    <a:pt x="98" y="319"/>
                    <a:pt x="92" y="325"/>
                    <a:pt x="92" y="325"/>
                  </a:cubicBezTo>
                  <a:cubicBezTo>
                    <a:pt x="86" y="325"/>
                    <a:pt x="80" y="325"/>
                    <a:pt x="80" y="319"/>
                  </a:cubicBezTo>
                  <a:lnTo>
                    <a:pt x="0" y="12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6" name="Freeform 54"/>
            <p:cNvSpPr>
              <a:spLocks noChangeArrowheads="1"/>
            </p:cNvSpPr>
            <p:nvPr/>
          </p:nvSpPr>
          <p:spPr bwMode="auto">
            <a:xfrm>
              <a:off x="6378323" y="237684"/>
              <a:ext cx="2216974" cy="1103234"/>
            </a:xfrm>
            <a:custGeom>
              <a:avLst/>
              <a:gdLst>
                <a:gd name="T0" fmla="*/ 1563 w 1766"/>
                <a:gd name="T1" fmla="*/ 245 h 878"/>
                <a:gd name="T2" fmla="*/ 1563 w 1766"/>
                <a:gd name="T3" fmla="*/ 245 h 878"/>
                <a:gd name="T4" fmla="*/ 546 w 1766"/>
                <a:gd name="T5" fmla="*/ 760 h 878"/>
                <a:gd name="T6" fmla="*/ 208 w 1766"/>
                <a:gd name="T7" fmla="*/ 539 h 878"/>
                <a:gd name="T8" fmla="*/ 1318 w 1766"/>
                <a:gd name="T9" fmla="*/ 80 h 878"/>
                <a:gd name="T10" fmla="*/ 1563 w 1766"/>
                <a:gd name="T11" fmla="*/ 24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6" h="878">
                  <a:moveTo>
                    <a:pt x="1563" y="245"/>
                  </a:moveTo>
                  <a:lnTo>
                    <a:pt x="1563" y="245"/>
                  </a:lnTo>
                  <a:cubicBezTo>
                    <a:pt x="546" y="760"/>
                    <a:pt x="546" y="760"/>
                    <a:pt x="546" y="760"/>
                  </a:cubicBezTo>
                  <a:cubicBezTo>
                    <a:pt x="313" y="877"/>
                    <a:pt x="0" y="625"/>
                    <a:pt x="208" y="539"/>
                  </a:cubicBezTo>
                  <a:cubicBezTo>
                    <a:pt x="1318" y="80"/>
                    <a:pt x="1318" y="80"/>
                    <a:pt x="1318" y="80"/>
                  </a:cubicBezTo>
                  <a:cubicBezTo>
                    <a:pt x="1514" y="0"/>
                    <a:pt x="1765" y="147"/>
                    <a:pt x="1563" y="245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7" name="Freeform 55"/>
            <p:cNvSpPr>
              <a:spLocks noChangeArrowheads="1"/>
            </p:cNvSpPr>
            <p:nvPr/>
          </p:nvSpPr>
          <p:spPr bwMode="auto">
            <a:xfrm>
              <a:off x="6383866" y="221056"/>
              <a:ext cx="2216974" cy="1097688"/>
            </a:xfrm>
            <a:custGeom>
              <a:avLst/>
              <a:gdLst>
                <a:gd name="T0" fmla="*/ 1569 w 1766"/>
                <a:gd name="T1" fmla="*/ 245 h 871"/>
                <a:gd name="T2" fmla="*/ 1569 w 1766"/>
                <a:gd name="T3" fmla="*/ 245 h 871"/>
                <a:gd name="T4" fmla="*/ 546 w 1766"/>
                <a:gd name="T5" fmla="*/ 754 h 871"/>
                <a:gd name="T6" fmla="*/ 208 w 1766"/>
                <a:gd name="T7" fmla="*/ 539 h 871"/>
                <a:gd name="T8" fmla="*/ 1318 w 1766"/>
                <a:gd name="T9" fmla="*/ 80 h 871"/>
                <a:gd name="T10" fmla="*/ 1569 w 1766"/>
                <a:gd name="T11" fmla="*/ 24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6" h="871">
                  <a:moveTo>
                    <a:pt x="1569" y="245"/>
                  </a:moveTo>
                  <a:lnTo>
                    <a:pt x="1569" y="245"/>
                  </a:lnTo>
                  <a:cubicBezTo>
                    <a:pt x="546" y="754"/>
                    <a:pt x="546" y="754"/>
                    <a:pt x="546" y="754"/>
                  </a:cubicBezTo>
                  <a:cubicBezTo>
                    <a:pt x="319" y="870"/>
                    <a:pt x="0" y="625"/>
                    <a:pt x="208" y="539"/>
                  </a:cubicBezTo>
                  <a:cubicBezTo>
                    <a:pt x="1318" y="80"/>
                    <a:pt x="1318" y="80"/>
                    <a:pt x="1318" y="80"/>
                  </a:cubicBezTo>
                  <a:cubicBezTo>
                    <a:pt x="1514" y="0"/>
                    <a:pt x="1765" y="147"/>
                    <a:pt x="1569" y="245"/>
                  </a:cubicBezTo>
                </a:path>
              </a:pathLst>
            </a:custGeom>
            <a:solidFill>
              <a:srgbClr val="F9A11B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8" name="Freeform 56"/>
            <p:cNvSpPr>
              <a:spLocks noChangeArrowheads="1"/>
            </p:cNvSpPr>
            <p:nvPr/>
          </p:nvSpPr>
          <p:spPr bwMode="auto">
            <a:xfrm>
              <a:off x="7763934" y="891861"/>
              <a:ext cx="121933" cy="94247"/>
            </a:xfrm>
            <a:custGeom>
              <a:avLst/>
              <a:gdLst>
                <a:gd name="T0" fmla="*/ 86 w 99"/>
                <a:gd name="T1" fmla="*/ 6 h 75"/>
                <a:gd name="T2" fmla="*/ 98 w 99"/>
                <a:gd name="T3" fmla="*/ 74 h 75"/>
                <a:gd name="T4" fmla="*/ 0 w 99"/>
                <a:gd name="T5" fmla="*/ 0 h 75"/>
                <a:gd name="T6" fmla="*/ 86 w 99"/>
                <a:gd name="T7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75">
                  <a:moveTo>
                    <a:pt x="86" y="6"/>
                  </a:moveTo>
                  <a:lnTo>
                    <a:pt x="98" y="74"/>
                  </a:lnTo>
                  <a:lnTo>
                    <a:pt x="0" y="0"/>
                  </a:lnTo>
                  <a:lnTo>
                    <a:pt x="86" y="6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9" name="Freeform 57"/>
            <p:cNvSpPr>
              <a:spLocks noChangeArrowheads="1"/>
            </p:cNvSpPr>
            <p:nvPr/>
          </p:nvSpPr>
          <p:spPr bwMode="auto">
            <a:xfrm>
              <a:off x="7786102" y="897409"/>
              <a:ext cx="83134" cy="72069"/>
            </a:xfrm>
            <a:custGeom>
              <a:avLst/>
              <a:gdLst>
                <a:gd name="T0" fmla="*/ 61 w 68"/>
                <a:gd name="T1" fmla="*/ 6 h 56"/>
                <a:gd name="T2" fmla="*/ 67 w 68"/>
                <a:gd name="T3" fmla="*/ 55 h 56"/>
                <a:gd name="T4" fmla="*/ 0 w 68"/>
                <a:gd name="T5" fmla="*/ 0 h 56"/>
                <a:gd name="T6" fmla="*/ 61 w 68"/>
                <a:gd name="T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56">
                  <a:moveTo>
                    <a:pt x="61" y="6"/>
                  </a:moveTo>
                  <a:lnTo>
                    <a:pt x="67" y="55"/>
                  </a:lnTo>
                  <a:lnTo>
                    <a:pt x="0" y="0"/>
                  </a:lnTo>
                  <a:lnTo>
                    <a:pt x="61" y="6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0" name="Freeform 58"/>
            <p:cNvSpPr>
              <a:spLocks noChangeArrowheads="1"/>
            </p:cNvSpPr>
            <p:nvPr/>
          </p:nvSpPr>
          <p:spPr bwMode="auto">
            <a:xfrm>
              <a:off x="7719592" y="891861"/>
              <a:ext cx="155188" cy="160775"/>
            </a:xfrm>
            <a:custGeom>
              <a:avLst/>
              <a:gdLst>
                <a:gd name="T0" fmla="*/ 36 w 123"/>
                <a:gd name="T1" fmla="*/ 0 h 130"/>
                <a:gd name="T2" fmla="*/ 36 w 123"/>
                <a:gd name="T3" fmla="*/ 0 h 130"/>
                <a:gd name="T4" fmla="*/ 0 w 123"/>
                <a:gd name="T5" fmla="*/ 25 h 130"/>
                <a:gd name="T6" fmla="*/ 42 w 123"/>
                <a:gd name="T7" fmla="*/ 129 h 130"/>
                <a:gd name="T8" fmla="*/ 73 w 123"/>
                <a:gd name="T9" fmla="*/ 37 h 130"/>
                <a:gd name="T10" fmla="*/ 122 w 123"/>
                <a:gd name="T11" fmla="*/ 6 h 130"/>
                <a:gd name="T12" fmla="*/ 36 w 123"/>
                <a:gd name="T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0">
                  <a:moveTo>
                    <a:pt x="36" y="0"/>
                  </a:moveTo>
                  <a:lnTo>
                    <a:pt x="36" y="0"/>
                  </a:lnTo>
                  <a:cubicBezTo>
                    <a:pt x="0" y="25"/>
                    <a:pt x="0" y="25"/>
                    <a:pt x="0" y="25"/>
                  </a:cubicBezTo>
                  <a:cubicBezTo>
                    <a:pt x="0" y="61"/>
                    <a:pt x="24" y="98"/>
                    <a:pt x="42" y="129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122" y="6"/>
                    <a:pt x="122" y="6"/>
                    <a:pt x="122" y="6"/>
                  </a:cubicBezTo>
                  <a:lnTo>
                    <a:pt x="36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1" name="Freeform 59"/>
            <p:cNvSpPr>
              <a:spLocks noChangeArrowheads="1"/>
            </p:cNvSpPr>
            <p:nvPr/>
          </p:nvSpPr>
          <p:spPr bwMode="auto">
            <a:xfrm>
              <a:off x="7741763" y="897409"/>
              <a:ext cx="110850" cy="33264"/>
            </a:xfrm>
            <a:custGeom>
              <a:avLst/>
              <a:gdLst>
                <a:gd name="T0" fmla="*/ 24 w 87"/>
                <a:gd name="T1" fmla="*/ 0 h 26"/>
                <a:gd name="T2" fmla="*/ 0 w 87"/>
                <a:gd name="T3" fmla="*/ 19 h 26"/>
                <a:gd name="T4" fmla="*/ 49 w 87"/>
                <a:gd name="T5" fmla="*/ 25 h 26"/>
                <a:gd name="T6" fmla="*/ 86 w 87"/>
                <a:gd name="T7" fmla="*/ 6 h 26"/>
                <a:gd name="T8" fmla="*/ 24 w 8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">
                  <a:moveTo>
                    <a:pt x="24" y="0"/>
                  </a:moveTo>
                  <a:lnTo>
                    <a:pt x="0" y="19"/>
                  </a:lnTo>
                  <a:lnTo>
                    <a:pt x="49" y="25"/>
                  </a:lnTo>
                  <a:lnTo>
                    <a:pt x="86" y="6"/>
                  </a:lnTo>
                  <a:lnTo>
                    <a:pt x="24" y="0"/>
                  </a:lnTo>
                </a:path>
              </a:pathLst>
            </a:custGeom>
            <a:solidFill>
              <a:srgbClr val="482A1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2" name="Freeform 60"/>
            <p:cNvSpPr>
              <a:spLocks noChangeArrowheads="1"/>
            </p:cNvSpPr>
            <p:nvPr/>
          </p:nvSpPr>
          <p:spPr bwMode="auto">
            <a:xfrm>
              <a:off x="7769475" y="897409"/>
              <a:ext cx="77594" cy="33264"/>
            </a:xfrm>
            <a:custGeom>
              <a:avLst/>
              <a:gdLst>
                <a:gd name="T0" fmla="*/ 31 w 63"/>
                <a:gd name="T1" fmla="*/ 25 h 26"/>
                <a:gd name="T2" fmla="*/ 62 w 63"/>
                <a:gd name="T3" fmla="*/ 6 h 26"/>
                <a:gd name="T4" fmla="*/ 0 w 63"/>
                <a:gd name="T5" fmla="*/ 0 h 26"/>
                <a:gd name="T6" fmla="*/ 31 w 63"/>
                <a:gd name="T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6">
                  <a:moveTo>
                    <a:pt x="31" y="25"/>
                  </a:moveTo>
                  <a:lnTo>
                    <a:pt x="62" y="6"/>
                  </a:lnTo>
                  <a:lnTo>
                    <a:pt x="0" y="0"/>
                  </a:lnTo>
                  <a:lnTo>
                    <a:pt x="31" y="25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3" name="Freeform 61"/>
            <p:cNvSpPr>
              <a:spLocks noChangeArrowheads="1"/>
            </p:cNvSpPr>
            <p:nvPr/>
          </p:nvSpPr>
          <p:spPr bwMode="auto">
            <a:xfrm>
              <a:off x="7786102" y="897409"/>
              <a:ext cx="60966" cy="27717"/>
            </a:xfrm>
            <a:custGeom>
              <a:avLst/>
              <a:gdLst>
                <a:gd name="T0" fmla="*/ 24 w 50"/>
                <a:gd name="T1" fmla="*/ 19 h 20"/>
                <a:gd name="T2" fmla="*/ 0 w 50"/>
                <a:gd name="T3" fmla="*/ 0 h 20"/>
                <a:gd name="T4" fmla="*/ 49 w 50"/>
                <a:gd name="T5" fmla="*/ 6 h 20"/>
                <a:gd name="T6" fmla="*/ 24 w 50"/>
                <a:gd name="T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0">
                  <a:moveTo>
                    <a:pt x="24" y="19"/>
                  </a:moveTo>
                  <a:lnTo>
                    <a:pt x="0" y="0"/>
                  </a:lnTo>
                  <a:lnTo>
                    <a:pt x="49" y="6"/>
                  </a:lnTo>
                  <a:lnTo>
                    <a:pt x="24" y="19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4" name="Freeform 62"/>
            <p:cNvSpPr>
              <a:spLocks noChangeArrowheads="1"/>
            </p:cNvSpPr>
            <p:nvPr/>
          </p:nvSpPr>
          <p:spPr bwMode="auto">
            <a:xfrm>
              <a:off x="8462283" y="1601480"/>
              <a:ext cx="493275" cy="498950"/>
            </a:xfrm>
            <a:custGeom>
              <a:avLst/>
              <a:gdLst>
                <a:gd name="T0" fmla="*/ 86 w 393"/>
                <a:gd name="T1" fmla="*/ 0 h 399"/>
                <a:gd name="T2" fmla="*/ 86 w 393"/>
                <a:gd name="T3" fmla="*/ 0 h 399"/>
                <a:gd name="T4" fmla="*/ 18 w 393"/>
                <a:gd name="T5" fmla="*/ 245 h 399"/>
                <a:gd name="T6" fmla="*/ 196 w 393"/>
                <a:gd name="T7" fmla="*/ 362 h 399"/>
                <a:gd name="T8" fmla="*/ 392 w 393"/>
                <a:gd name="T9" fmla="*/ 257 h 399"/>
                <a:gd name="T10" fmla="*/ 313 w 393"/>
                <a:gd name="T11" fmla="*/ 122 h 399"/>
                <a:gd name="T12" fmla="*/ 86 w 393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399">
                  <a:moveTo>
                    <a:pt x="86" y="0"/>
                  </a:moveTo>
                  <a:lnTo>
                    <a:pt x="86" y="0"/>
                  </a:lnTo>
                  <a:cubicBezTo>
                    <a:pt x="18" y="245"/>
                    <a:pt x="18" y="245"/>
                    <a:pt x="18" y="245"/>
                  </a:cubicBezTo>
                  <a:cubicBezTo>
                    <a:pt x="0" y="319"/>
                    <a:pt x="123" y="398"/>
                    <a:pt x="196" y="362"/>
                  </a:cubicBezTo>
                  <a:cubicBezTo>
                    <a:pt x="392" y="257"/>
                    <a:pt x="392" y="257"/>
                    <a:pt x="392" y="257"/>
                  </a:cubicBezTo>
                  <a:cubicBezTo>
                    <a:pt x="313" y="122"/>
                    <a:pt x="313" y="122"/>
                    <a:pt x="313" y="122"/>
                  </a:cubicBezTo>
                  <a:lnTo>
                    <a:pt x="86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5" name="Freeform 63"/>
            <p:cNvSpPr>
              <a:spLocks noChangeArrowheads="1"/>
            </p:cNvSpPr>
            <p:nvPr/>
          </p:nvSpPr>
          <p:spPr bwMode="auto">
            <a:xfrm>
              <a:off x="8473364" y="1579302"/>
              <a:ext cx="504359" cy="510037"/>
            </a:xfrm>
            <a:custGeom>
              <a:avLst/>
              <a:gdLst>
                <a:gd name="T0" fmla="*/ 92 w 400"/>
                <a:gd name="T1" fmla="*/ 0 h 405"/>
                <a:gd name="T2" fmla="*/ 92 w 400"/>
                <a:gd name="T3" fmla="*/ 0 h 405"/>
                <a:gd name="T4" fmla="*/ 25 w 400"/>
                <a:gd name="T5" fmla="*/ 251 h 405"/>
                <a:gd name="T6" fmla="*/ 196 w 400"/>
                <a:gd name="T7" fmla="*/ 367 h 405"/>
                <a:gd name="T8" fmla="*/ 399 w 400"/>
                <a:gd name="T9" fmla="*/ 257 h 405"/>
                <a:gd name="T10" fmla="*/ 319 w 400"/>
                <a:gd name="T11" fmla="*/ 128 h 405"/>
                <a:gd name="T12" fmla="*/ 92 w 400"/>
                <a:gd name="T1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405">
                  <a:moveTo>
                    <a:pt x="92" y="0"/>
                  </a:moveTo>
                  <a:lnTo>
                    <a:pt x="92" y="0"/>
                  </a:lnTo>
                  <a:cubicBezTo>
                    <a:pt x="25" y="251"/>
                    <a:pt x="25" y="251"/>
                    <a:pt x="25" y="251"/>
                  </a:cubicBezTo>
                  <a:cubicBezTo>
                    <a:pt x="0" y="324"/>
                    <a:pt x="129" y="404"/>
                    <a:pt x="196" y="367"/>
                  </a:cubicBezTo>
                  <a:cubicBezTo>
                    <a:pt x="399" y="257"/>
                    <a:pt x="399" y="257"/>
                    <a:pt x="399" y="257"/>
                  </a:cubicBezTo>
                  <a:cubicBezTo>
                    <a:pt x="319" y="128"/>
                    <a:pt x="319" y="128"/>
                    <a:pt x="319" y="128"/>
                  </a:cubicBezTo>
                  <a:lnTo>
                    <a:pt x="92" y="0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6" name="Freeform 64"/>
            <p:cNvSpPr>
              <a:spLocks noChangeArrowheads="1"/>
            </p:cNvSpPr>
            <p:nvPr/>
          </p:nvSpPr>
          <p:spPr bwMode="auto">
            <a:xfrm>
              <a:off x="8656263" y="1623653"/>
              <a:ext cx="293750" cy="249475"/>
            </a:xfrm>
            <a:custGeom>
              <a:avLst/>
              <a:gdLst>
                <a:gd name="T0" fmla="*/ 233 w 234"/>
                <a:gd name="T1" fmla="*/ 196 h 197"/>
                <a:gd name="T2" fmla="*/ 233 w 234"/>
                <a:gd name="T3" fmla="*/ 196 h 197"/>
                <a:gd name="T4" fmla="*/ 172 w 234"/>
                <a:gd name="T5" fmla="*/ 92 h 197"/>
                <a:gd name="T6" fmla="*/ 0 w 234"/>
                <a:gd name="T7" fmla="*/ 0 h 197"/>
                <a:gd name="T8" fmla="*/ 13 w 234"/>
                <a:gd name="T9" fmla="*/ 86 h 197"/>
                <a:gd name="T10" fmla="*/ 233 w 234"/>
                <a:gd name="T11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197">
                  <a:moveTo>
                    <a:pt x="233" y="196"/>
                  </a:moveTo>
                  <a:lnTo>
                    <a:pt x="233" y="196"/>
                  </a:lnTo>
                  <a:cubicBezTo>
                    <a:pt x="172" y="92"/>
                    <a:pt x="172" y="92"/>
                    <a:pt x="172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7" y="62"/>
                    <a:pt x="13" y="86"/>
                  </a:cubicBezTo>
                  <a:cubicBezTo>
                    <a:pt x="19" y="123"/>
                    <a:pt x="117" y="172"/>
                    <a:pt x="233" y="196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7" name="Freeform 65"/>
            <p:cNvSpPr>
              <a:spLocks noChangeArrowheads="1"/>
            </p:cNvSpPr>
            <p:nvPr/>
          </p:nvSpPr>
          <p:spPr bwMode="auto">
            <a:xfrm>
              <a:off x="8550958" y="1740078"/>
              <a:ext cx="332547" cy="277194"/>
            </a:xfrm>
            <a:custGeom>
              <a:avLst/>
              <a:gdLst>
                <a:gd name="T0" fmla="*/ 0 w 264"/>
                <a:gd name="T1" fmla="*/ 209 h 222"/>
                <a:gd name="T2" fmla="*/ 0 w 264"/>
                <a:gd name="T3" fmla="*/ 209 h 222"/>
                <a:gd name="T4" fmla="*/ 12 w 264"/>
                <a:gd name="T5" fmla="*/ 221 h 222"/>
                <a:gd name="T6" fmla="*/ 263 w 264"/>
                <a:gd name="T7" fmla="*/ 12 h 222"/>
                <a:gd name="T8" fmla="*/ 257 w 264"/>
                <a:gd name="T9" fmla="*/ 0 h 222"/>
                <a:gd name="T10" fmla="*/ 0 w 264"/>
                <a:gd name="T11" fmla="*/ 20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222">
                  <a:moveTo>
                    <a:pt x="0" y="209"/>
                  </a:moveTo>
                  <a:lnTo>
                    <a:pt x="0" y="209"/>
                  </a:lnTo>
                  <a:cubicBezTo>
                    <a:pt x="6" y="215"/>
                    <a:pt x="6" y="215"/>
                    <a:pt x="12" y="221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57" y="0"/>
                    <a:pt x="257" y="0"/>
                    <a:pt x="257" y="0"/>
                  </a:cubicBezTo>
                  <a:lnTo>
                    <a:pt x="0" y="209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8" name="Freeform 66"/>
            <p:cNvSpPr>
              <a:spLocks noChangeArrowheads="1"/>
            </p:cNvSpPr>
            <p:nvPr/>
          </p:nvSpPr>
          <p:spPr bwMode="auto">
            <a:xfrm>
              <a:off x="8695062" y="1479513"/>
              <a:ext cx="415681" cy="349265"/>
            </a:xfrm>
            <a:custGeom>
              <a:avLst/>
              <a:gdLst>
                <a:gd name="T0" fmla="*/ 25 w 332"/>
                <a:gd name="T1" fmla="*/ 92 h 277"/>
                <a:gd name="T2" fmla="*/ 25 w 332"/>
                <a:gd name="T3" fmla="*/ 92 h 277"/>
                <a:gd name="T4" fmla="*/ 178 w 332"/>
                <a:gd name="T5" fmla="*/ 31 h 277"/>
                <a:gd name="T6" fmla="*/ 270 w 332"/>
                <a:gd name="T7" fmla="*/ 55 h 277"/>
                <a:gd name="T8" fmla="*/ 306 w 332"/>
                <a:gd name="T9" fmla="*/ 276 h 277"/>
                <a:gd name="T10" fmla="*/ 0 w 332"/>
                <a:gd name="T11" fmla="*/ 104 h 277"/>
                <a:gd name="T12" fmla="*/ 25 w 332"/>
                <a:gd name="T13" fmla="*/ 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277">
                  <a:moveTo>
                    <a:pt x="25" y="92"/>
                  </a:moveTo>
                  <a:lnTo>
                    <a:pt x="25" y="92"/>
                  </a:lnTo>
                  <a:cubicBezTo>
                    <a:pt x="49" y="80"/>
                    <a:pt x="141" y="43"/>
                    <a:pt x="178" y="31"/>
                  </a:cubicBezTo>
                  <a:cubicBezTo>
                    <a:pt x="208" y="18"/>
                    <a:pt x="239" y="0"/>
                    <a:pt x="270" y="55"/>
                  </a:cubicBezTo>
                  <a:cubicBezTo>
                    <a:pt x="306" y="104"/>
                    <a:pt x="331" y="214"/>
                    <a:pt x="306" y="27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6" y="104"/>
                    <a:pt x="12" y="98"/>
                    <a:pt x="25" y="9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9" name="Freeform 67"/>
            <p:cNvSpPr>
              <a:spLocks noChangeArrowheads="1"/>
            </p:cNvSpPr>
            <p:nvPr/>
          </p:nvSpPr>
          <p:spPr bwMode="auto">
            <a:xfrm>
              <a:off x="7808272" y="969478"/>
              <a:ext cx="27710" cy="33264"/>
            </a:xfrm>
            <a:custGeom>
              <a:avLst/>
              <a:gdLst>
                <a:gd name="T0" fmla="*/ 19 w 20"/>
                <a:gd name="T1" fmla="*/ 13 h 26"/>
                <a:gd name="T2" fmla="*/ 19 w 20"/>
                <a:gd name="T3" fmla="*/ 13 h 26"/>
                <a:gd name="T4" fmla="*/ 6 w 20"/>
                <a:gd name="T5" fmla="*/ 19 h 26"/>
                <a:gd name="T6" fmla="*/ 0 w 20"/>
                <a:gd name="T7" fmla="*/ 13 h 26"/>
                <a:gd name="T8" fmla="*/ 6 w 20"/>
                <a:gd name="T9" fmla="*/ 0 h 26"/>
                <a:gd name="T10" fmla="*/ 19 w 20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9" y="13"/>
                  </a:moveTo>
                  <a:lnTo>
                    <a:pt x="19" y="13"/>
                  </a:lnTo>
                  <a:cubicBezTo>
                    <a:pt x="19" y="25"/>
                    <a:pt x="12" y="25"/>
                    <a:pt x="6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13"/>
                    <a:pt x="0" y="6"/>
                    <a:pt x="6" y="0"/>
                  </a:cubicBezTo>
                  <a:cubicBezTo>
                    <a:pt x="12" y="0"/>
                    <a:pt x="12" y="0"/>
                    <a:pt x="19" y="13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0" name="Freeform 68"/>
            <p:cNvSpPr>
              <a:spLocks noChangeArrowheads="1"/>
            </p:cNvSpPr>
            <p:nvPr/>
          </p:nvSpPr>
          <p:spPr bwMode="auto">
            <a:xfrm>
              <a:off x="7819359" y="986111"/>
              <a:ext cx="138560" cy="55438"/>
            </a:xfrm>
            <a:custGeom>
              <a:avLst/>
              <a:gdLst>
                <a:gd name="T0" fmla="*/ 62 w 112"/>
                <a:gd name="T1" fmla="*/ 6 h 44"/>
                <a:gd name="T2" fmla="*/ 62 w 112"/>
                <a:gd name="T3" fmla="*/ 6 h 44"/>
                <a:gd name="T4" fmla="*/ 19 w 112"/>
                <a:gd name="T5" fmla="*/ 12 h 44"/>
                <a:gd name="T6" fmla="*/ 13 w 112"/>
                <a:gd name="T7" fmla="*/ 0 h 44"/>
                <a:gd name="T8" fmla="*/ 0 w 112"/>
                <a:gd name="T9" fmla="*/ 6 h 44"/>
                <a:gd name="T10" fmla="*/ 37 w 112"/>
                <a:gd name="T11" fmla="*/ 36 h 44"/>
                <a:gd name="T12" fmla="*/ 62 w 112"/>
                <a:gd name="T13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44">
                  <a:moveTo>
                    <a:pt x="62" y="6"/>
                  </a:moveTo>
                  <a:lnTo>
                    <a:pt x="62" y="6"/>
                  </a:lnTo>
                  <a:cubicBezTo>
                    <a:pt x="43" y="12"/>
                    <a:pt x="31" y="18"/>
                    <a:pt x="19" y="12"/>
                  </a:cubicBezTo>
                  <a:cubicBezTo>
                    <a:pt x="19" y="6"/>
                    <a:pt x="13" y="0"/>
                    <a:pt x="13" y="0"/>
                  </a:cubicBezTo>
                  <a:cubicBezTo>
                    <a:pt x="13" y="0"/>
                    <a:pt x="6" y="6"/>
                    <a:pt x="0" y="6"/>
                  </a:cubicBezTo>
                  <a:cubicBezTo>
                    <a:pt x="13" y="24"/>
                    <a:pt x="19" y="30"/>
                    <a:pt x="37" y="36"/>
                  </a:cubicBezTo>
                  <a:cubicBezTo>
                    <a:pt x="49" y="43"/>
                    <a:pt x="111" y="0"/>
                    <a:pt x="62" y="6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1" name="Freeform 69"/>
            <p:cNvSpPr>
              <a:spLocks noChangeArrowheads="1"/>
            </p:cNvSpPr>
            <p:nvPr/>
          </p:nvSpPr>
          <p:spPr bwMode="auto">
            <a:xfrm>
              <a:off x="7802728" y="986111"/>
              <a:ext cx="116393" cy="121964"/>
            </a:xfrm>
            <a:custGeom>
              <a:avLst/>
              <a:gdLst>
                <a:gd name="T0" fmla="*/ 80 w 93"/>
                <a:gd name="T1" fmla="*/ 36 h 99"/>
                <a:gd name="T2" fmla="*/ 80 w 93"/>
                <a:gd name="T3" fmla="*/ 36 h 99"/>
                <a:gd name="T4" fmla="*/ 31 w 93"/>
                <a:gd name="T5" fmla="*/ 85 h 99"/>
                <a:gd name="T6" fmla="*/ 43 w 93"/>
                <a:gd name="T7" fmla="*/ 12 h 99"/>
                <a:gd name="T8" fmla="*/ 80 w 93"/>
                <a:gd name="T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9">
                  <a:moveTo>
                    <a:pt x="80" y="36"/>
                  </a:moveTo>
                  <a:lnTo>
                    <a:pt x="80" y="36"/>
                  </a:lnTo>
                  <a:cubicBezTo>
                    <a:pt x="80" y="55"/>
                    <a:pt x="43" y="98"/>
                    <a:pt x="31" y="85"/>
                  </a:cubicBezTo>
                  <a:cubicBezTo>
                    <a:pt x="12" y="73"/>
                    <a:pt x="0" y="24"/>
                    <a:pt x="43" y="12"/>
                  </a:cubicBezTo>
                  <a:cubicBezTo>
                    <a:pt x="92" y="0"/>
                    <a:pt x="86" y="12"/>
                    <a:pt x="80" y="36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2" name="Freeform 70"/>
            <p:cNvSpPr>
              <a:spLocks noChangeArrowheads="1"/>
            </p:cNvSpPr>
            <p:nvPr/>
          </p:nvSpPr>
          <p:spPr bwMode="auto">
            <a:xfrm>
              <a:off x="7763934" y="991651"/>
              <a:ext cx="38796" cy="49896"/>
            </a:xfrm>
            <a:custGeom>
              <a:avLst/>
              <a:gdLst>
                <a:gd name="T0" fmla="*/ 13 w 32"/>
                <a:gd name="T1" fmla="*/ 24 h 38"/>
                <a:gd name="T2" fmla="*/ 13 w 32"/>
                <a:gd name="T3" fmla="*/ 24 h 38"/>
                <a:gd name="T4" fmla="*/ 13 w 32"/>
                <a:gd name="T5" fmla="*/ 0 h 38"/>
                <a:gd name="T6" fmla="*/ 25 w 32"/>
                <a:gd name="T7" fmla="*/ 0 h 38"/>
                <a:gd name="T8" fmla="*/ 25 w 32"/>
                <a:gd name="T9" fmla="*/ 12 h 38"/>
                <a:gd name="T10" fmla="*/ 13 w 32"/>
                <a:gd name="T11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8">
                  <a:moveTo>
                    <a:pt x="13" y="24"/>
                  </a:moveTo>
                  <a:lnTo>
                    <a:pt x="13" y="24"/>
                  </a:lnTo>
                  <a:cubicBezTo>
                    <a:pt x="0" y="12"/>
                    <a:pt x="6" y="0"/>
                    <a:pt x="13" y="0"/>
                  </a:cubicBezTo>
                  <a:cubicBezTo>
                    <a:pt x="19" y="0"/>
                    <a:pt x="19" y="6"/>
                    <a:pt x="25" y="0"/>
                  </a:cubicBezTo>
                  <a:cubicBezTo>
                    <a:pt x="25" y="0"/>
                    <a:pt x="25" y="0"/>
                    <a:pt x="25" y="12"/>
                  </a:cubicBezTo>
                  <a:cubicBezTo>
                    <a:pt x="25" y="18"/>
                    <a:pt x="31" y="37"/>
                    <a:pt x="13" y="24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3" name="Freeform 71"/>
            <p:cNvSpPr>
              <a:spLocks noChangeArrowheads="1"/>
            </p:cNvSpPr>
            <p:nvPr/>
          </p:nvSpPr>
          <p:spPr bwMode="auto">
            <a:xfrm>
              <a:off x="7769474" y="1008286"/>
              <a:ext cx="160732" cy="55438"/>
            </a:xfrm>
            <a:custGeom>
              <a:avLst/>
              <a:gdLst>
                <a:gd name="T0" fmla="*/ 92 w 130"/>
                <a:gd name="T1" fmla="*/ 0 h 44"/>
                <a:gd name="T2" fmla="*/ 92 w 130"/>
                <a:gd name="T3" fmla="*/ 0 h 44"/>
                <a:gd name="T4" fmla="*/ 62 w 130"/>
                <a:gd name="T5" fmla="*/ 6 h 44"/>
                <a:gd name="T6" fmla="*/ 25 w 130"/>
                <a:gd name="T7" fmla="*/ 12 h 44"/>
                <a:gd name="T8" fmla="*/ 19 w 130"/>
                <a:gd name="T9" fmla="*/ 0 h 44"/>
                <a:gd name="T10" fmla="*/ 0 w 130"/>
                <a:gd name="T11" fmla="*/ 6 h 44"/>
                <a:gd name="T12" fmla="*/ 31 w 130"/>
                <a:gd name="T13" fmla="*/ 43 h 44"/>
                <a:gd name="T14" fmla="*/ 74 w 130"/>
                <a:gd name="T15" fmla="*/ 31 h 44"/>
                <a:gd name="T16" fmla="*/ 111 w 130"/>
                <a:gd name="T17" fmla="*/ 12 h 44"/>
                <a:gd name="T18" fmla="*/ 92 w 13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44">
                  <a:moveTo>
                    <a:pt x="92" y="0"/>
                  </a:moveTo>
                  <a:lnTo>
                    <a:pt x="92" y="0"/>
                  </a:lnTo>
                  <a:lnTo>
                    <a:pt x="62" y="6"/>
                  </a:lnTo>
                  <a:cubicBezTo>
                    <a:pt x="50" y="12"/>
                    <a:pt x="37" y="18"/>
                    <a:pt x="25" y="12"/>
                  </a:cubicBezTo>
                  <a:cubicBezTo>
                    <a:pt x="25" y="6"/>
                    <a:pt x="19" y="6"/>
                    <a:pt x="19" y="0"/>
                  </a:cubicBezTo>
                  <a:cubicBezTo>
                    <a:pt x="13" y="6"/>
                    <a:pt x="7" y="6"/>
                    <a:pt x="0" y="6"/>
                  </a:cubicBezTo>
                  <a:cubicBezTo>
                    <a:pt x="7" y="25"/>
                    <a:pt x="19" y="31"/>
                    <a:pt x="31" y="43"/>
                  </a:cubicBezTo>
                  <a:cubicBezTo>
                    <a:pt x="43" y="43"/>
                    <a:pt x="56" y="37"/>
                    <a:pt x="74" y="31"/>
                  </a:cubicBezTo>
                  <a:cubicBezTo>
                    <a:pt x="80" y="25"/>
                    <a:pt x="105" y="18"/>
                    <a:pt x="111" y="12"/>
                  </a:cubicBezTo>
                  <a:cubicBezTo>
                    <a:pt x="129" y="6"/>
                    <a:pt x="117" y="0"/>
                    <a:pt x="92" y="0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4" name="Freeform 72"/>
            <p:cNvSpPr>
              <a:spLocks noChangeArrowheads="1"/>
            </p:cNvSpPr>
            <p:nvPr/>
          </p:nvSpPr>
          <p:spPr bwMode="auto">
            <a:xfrm>
              <a:off x="7841525" y="952848"/>
              <a:ext cx="110850" cy="94243"/>
            </a:xfrm>
            <a:custGeom>
              <a:avLst/>
              <a:gdLst>
                <a:gd name="T0" fmla="*/ 55 w 87"/>
                <a:gd name="T1" fmla="*/ 18 h 75"/>
                <a:gd name="T2" fmla="*/ 55 w 87"/>
                <a:gd name="T3" fmla="*/ 18 h 75"/>
                <a:gd name="T4" fmla="*/ 24 w 87"/>
                <a:gd name="T5" fmla="*/ 55 h 75"/>
                <a:gd name="T6" fmla="*/ 55 w 87"/>
                <a:gd name="T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5">
                  <a:moveTo>
                    <a:pt x="55" y="18"/>
                  </a:moveTo>
                  <a:lnTo>
                    <a:pt x="55" y="18"/>
                  </a:lnTo>
                  <a:cubicBezTo>
                    <a:pt x="86" y="37"/>
                    <a:pt x="49" y="74"/>
                    <a:pt x="24" y="55"/>
                  </a:cubicBezTo>
                  <a:cubicBezTo>
                    <a:pt x="0" y="31"/>
                    <a:pt x="30" y="0"/>
                    <a:pt x="55" y="18"/>
                  </a:cubicBezTo>
                </a:path>
              </a:pathLst>
            </a:custGeom>
            <a:solidFill>
              <a:srgbClr val="FCC9A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5" name="Freeform 73"/>
            <p:cNvSpPr>
              <a:spLocks noChangeArrowheads="1"/>
            </p:cNvSpPr>
            <p:nvPr/>
          </p:nvSpPr>
          <p:spPr bwMode="auto">
            <a:xfrm>
              <a:off x="7719594" y="925124"/>
              <a:ext cx="94220" cy="133054"/>
            </a:xfrm>
            <a:custGeom>
              <a:avLst/>
              <a:gdLst>
                <a:gd name="T0" fmla="*/ 0 w 74"/>
                <a:gd name="T1" fmla="*/ 0 h 105"/>
                <a:gd name="T2" fmla="*/ 0 w 74"/>
                <a:gd name="T3" fmla="*/ 0 h 105"/>
                <a:gd name="T4" fmla="*/ 42 w 74"/>
                <a:gd name="T5" fmla="*/ 104 h 105"/>
                <a:gd name="T6" fmla="*/ 73 w 74"/>
                <a:gd name="T7" fmla="*/ 12 h 105"/>
                <a:gd name="T8" fmla="*/ 0 w 7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5">
                  <a:moveTo>
                    <a:pt x="0" y="0"/>
                  </a:moveTo>
                  <a:lnTo>
                    <a:pt x="0" y="0"/>
                  </a:lnTo>
                  <a:cubicBezTo>
                    <a:pt x="0" y="36"/>
                    <a:pt x="24" y="73"/>
                    <a:pt x="42" y="104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0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6" name="Freeform 74"/>
            <p:cNvSpPr>
              <a:spLocks noChangeArrowheads="1"/>
            </p:cNvSpPr>
            <p:nvPr/>
          </p:nvSpPr>
          <p:spPr bwMode="auto">
            <a:xfrm>
              <a:off x="7730677" y="930671"/>
              <a:ext cx="60966" cy="83157"/>
            </a:xfrm>
            <a:custGeom>
              <a:avLst/>
              <a:gdLst>
                <a:gd name="T0" fmla="*/ 0 w 50"/>
                <a:gd name="T1" fmla="*/ 0 h 68"/>
                <a:gd name="T2" fmla="*/ 0 w 50"/>
                <a:gd name="T3" fmla="*/ 0 h 68"/>
                <a:gd name="T4" fmla="*/ 30 w 50"/>
                <a:gd name="T5" fmla="*/ 67 h 68"/>
                <a:gd name="T6" fmla="*/ 49 w 50"/>
                <a:gd name="T7" fmla="*/ 6 h 68"/>
                <a:gd name="T8" fmla="*/ 0 w 5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8">
                  <a:moveTo>
                    <a:pt x="0" y="0"/>
                  </a:moveTo>
                  <a:lnTo>
                    <a:pt x="0" y="0"/>
                  </a:lnTo>
                  <a:cubicBezTo>
                    <a:pt x="0" y="24"/>
                    <a:pt x="18" y="49"/>
                    <a:pt x="30" y="67"/>
                  </a:cubicBezTo>
                  <a:cubicBezTo>
                    <a:pt x="49" y="6"/>
                    <a:pt x="49" y="6"/>
                    <a:pt x="49" y="6"/>
                  </a:cubicBezTo>
                  <a:lnTo>
                    <a:pt x="0" y="0"/>
                  </a:lnTo>
                </a:path>
              </a:pathLst>
            </a:custGeom>
            <a:solidFill>
              <a:srgbClr val="482A1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7" name="Freeform 75"/>
            <p:cNvSpPr>
              <a:spLocks noChangeArrowheads="1"/>
            </p:cNvSpPr>
            <p:nvPr/>
          </p:nvSpPr>
          <p:spPr bwMode="auto">
            <a:xfrm>
              <a:off x="7802731" y="947301"/>
              <a:ext cx="16628" cy="55438"/>
            </a:xfrm>
            <a:custGeom>
              <a:avLst/>
              <a:gdLst>
                <a:gd name="T0" fmla="*/ 0 w 13"/>
                <a:gd name="T1" fmla="*/ 12 h 44"/>
                <a:gd name="T2" fmla="*/ 0 w 13"/>
                <a:gd name="T3" fmla="*/ 12 h 44"/>
                <a:gd name="T4" fmla="*/ 0 w 13"/>
                <a:gd name="T5" fmla="*/ 6 h 44"/>
                <a:gd name="T6" fmla="*/ 6 w 13"/>
                <a:gd name="T7" fmla="*/ 6 h 44"/>
                <a:gd name="T8" fmla="*/ 12 w 13"/>
                <a:gd name="T9" fmla="*/ 18 h 44"/>
                <a:gd name="T10" fmla="*/ 12 w 13"/>
                <a:gd name="T11" fmla="*/ 43 h 44"/>
                <a:gd name="T12" fmla="*/ 6 w 13"/>
                <a:gd name="T13" fmla="*/ 43 h 44"/>
                <a:gd name="T14" fmla="*/ 6 w 13"/>
                <a:gd name="T15" fmla="*/ 37 h 44"/>
                <a:gd name="T16" fmla="*/ 6 w 13"/>
                <a:gd name="T17" fmla="*/ 24 h 44"/>
                <a:gd name="T18" fmla="*/ 0 w 13"/>
                <a:gd name="T1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4">
                  <a:moveTo>
                    <a:pt x="0" y="12"/>
                  </a:moveTo>
                  <a:lnTo>
                    <a:pt x="0" y="12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6"/>
                  </a:cubicBezTo>
                  <a:cubicBezTo>
                    <a:pt x="12" y="12"/>
                    <a:pt x="12" y="12"/>
                    <a:pt x="12" y="18"/>
                  </a:cubicBezTo>
                  <a:cubicBezTo>
                    <a:pt x="12" y="24"/>
                    <a:pt x="12" y="37"/>
                    <a:pt x="12" y="43"/>
                  </a:cubicBezTo>
                  <a:cubicBezTo>
                    <a:pt x="12" y="43"/>
                    <a:pt x="12" y="43"/>
                    <a:pt x="6" y="43"/>
                  </a:cubicBezTo>
                  <a:cubicBezTo>
                    <a:pt x="6" y="43"/>
                    <a:pt x="6" y="43"/>
                    <a:pt x="6" y="37"/>
                  </a:cubicBezTo>
                  <a:cubicBezTo>
                    <a:pt x="6" y="31"/>
                    <a:pt x="6" y="24"/>
                    <a:pt x="6" y="24"/>
                  </a:cubicBezTo>
                  <a:cubicBezTo>
                    <a:pt x="6" y="18"/>
                    <a:pt x="6" y="12"/>
                    <a:pt x="0" y="12"/>
                  </a:cubicBezTo>
                </a:path>
              </a:pathLst>
            </a:custGeom>
            <a:solidFill>
              <a:srgbClr val="2F1E0F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8" name="Freeform 76"/>
            <p:cNvSpPr>
              <a:spLocks noChangeArrowheads="1"/>
            </p:cNvSpPr>
            <p:nvPr/>
          </p:nvSpPr>
          <p:spPr bwMode="auto">
            <a:xfrm>
              <a:off x="7763931" y="969478"/>
              <a:ext cx="16626" cy="33264"/>
            </a:xfrm>
            <a:custGeom>
              <a:avLst/>
              <a:gdLst>
                <a:gd name="T0" fmla="*/ 6 w 14"/>
                <a:gd name="T1" fmla="*/ 25 h 26"/>
                <a:gd name="T2" fmla="*/ 6 w 14"/>
                <a:gd name="T3" fmla="*/ 25 h 26"/>
                <a:gd name="T4" fmla="*/ 13 w 14"/>
                <a:gd name="T5" fmla="*/ 19 h 26"/>
                <a:gd name="T6" fmla="*/ 6 w 14"/>
                <a:gd name="T7" fmla="*/ 6 h 26"/>
                <a:gd name="T8" fmla="*/ 0 w 14"/>
                <a:gd name="T9" fmla="*/ 6 h 26"/>
                <a:gd name="T10" fmla="*/ 0 w 14"/>
                <a:gd name="T11" fmla="*/ 6 h 26"/>
                <a:gd name="T12" fmla="*/ 6 w 14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6" y="25"/>
                  </a:moveTo>
                  <a:lnTo>
                    <a:pt x="6" y="25"/>
                  </a:lnTo>
                  <a:cubicBezTo>
                    <a:pt x="13" y="19"/>
                    <a:pt x="13" y="19"/>
                    <a:pt x="13" y="19"/>
                  </a:cubicBezTo>
                  <a:cubicBezTo>
                    <a:pt x="6" y="13"/>
                    <a:pt x="6" y="13"/>
                    <a:pt x="6" y="6"/>
                  </a:cubicBezTo>
                  <a:cubicBezTo>
                    <a:pt x="6" y="6"/>
                    <a:pt x="6" y="0"/>
                    <a:pt x="0" y="6"/>
                  </a:cubicBezTo>
                  <a:lnTo>
                    <a:pt x="0" y="6"/>
                  </a:lnTo>
                  <a:cubicBezTo>
                    <a:pt x="0" y="13"/>
                    <a:pt x="0" y="19"/>
                    <a:pt x="6" y="25"/>
                  </a:cubicBezTo>
                </a:path>
              </a:pathLst>
            </a:custGeom>
            <a:solidFill>
              <a:srgbClr val="2F1E0F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9" name="Freeform 77"/>
            <p:cNvSpPr>
              <a:spLocks noChangeArrowheads="1"/>
            </p:cNvSpPr>
            <p:nvPr/>
          </p:nvSpPr>
          <p:spPr bwMode="auto">
            <a:xfrm>
              <a:off x="7858152" y="963934"/>
              <a:ext cx="72054" cy="60981"/>
            </a:xfrm>
            <a:custGeom>
              <a:avLst/>
              <a:gdLst>
                <a:gd name="T0" fmla="*/ 55 w 56"/>
                <a:gd name="T1" fmla="*/ 37 h 50"/>
                <a:gd name="T2" fmla="*/ 55 w 56"/>
                <a:gd name="T3" fmla="*/ 37 h 50"/>
                <a:gd name="T4" fmla="*/ 43 w 56"/>
                <a:gd name="T5" fmla="*/ 49 h 50"/>
                <a:gd name="T6" fmla="*/ 12 w 56"/>
                <a:gd name="T7" fmla="*/ 31 h 50"/>
                <a:gd name="T8" fmla="*/ 0 w 56"/>
                <a:gd name="T9" fmla="*/ 19 h 50"/>
                <a:gd name="T10" fmla="*/ 31 w 56"/>
                <a:gd name="T11" fmla="*/ 6 h 50"/>
                <a:gd name="T12" fmla="*/ 43 w 56"/>
                <a:gd name="T13" fmla="*/ 12 h 50"/>
                <a:gd name="T14" fmla="*/ 55 w 56"/>
                <a:gd name="T15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55" y="37"/>
                  </a:moveTo>
                  <a:lnTo>
                    <a:pt x="55" y="37"/>
                  </a:lnTo>
                  <a:cubicBezTo>
                    <a:pt x="55" y="43"/>
                    <a:pt x="49" y="49"/>
                    <a:pt x="43" y="49"/>
                  </a:cubicBezTo>
                  <a:cubicBezTo>
                    <a:pt x="31" y="49"/>
                    <a:pt x="24" y="43"/>
                    <a:pt x="12" y="31"/>
                  </a:cubicBezTo>
                  <a:cubicBezTo>
                    <a:pt x="6" y="31"/>
                    <a:pt x="6" y="25"/>
                    <a:pt x="0" y="19"/>
                  </a:cubicBezTo>
                  <a:cubicBezTo>
                    <a:pt x="6" y="6"/>
                    <a:pt x="18" y="0"/>
                    <a:pt x="31" y="6"/>
                  </a:cubicBezTo>
                  <a:cubicBezTo>
                    <a:pt x="37" y="6"/>
                    <a:pt x="37" y="6"/>
                    <a:pt x="43" y="12"/>
                  </a:cubicBezTo>
                  <a:cubicBezTo>
                    <a:pt x="49" y="19"/>
                    <a:pt x="55" y="31"/>
                    <a:pt x="55" y="37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0" name="Freeform 78"/>
            <p:cNvSpPr>
              <a:spLocks noChangeArrowheads="1"/>
            </p:cNvSpPr>
            <p:nvPr/>
          </p:nvSpPr>
          <p:spPr bwMode="auto">
            <a:xfrm>
              <a:off x="7847068" y="936214"/>
              <a:ext cx="99764" cy="99790"/>
            </a:xfrm>
            <a:custGeom>
              <a:avLst/>
              <a:gdLst>
                <a:gd name="T0" fmla="*/ 49 w 81"/>
                <a:gd name="T1" fmla="*/ 30 h 81"/>
                <a:gd name="T2" fmla="*/ 49 w 81"/>
                <a:gd name="T3" fmla="*/ 30 h 81"/>
                <a:gd name="T4" fmla="*/ 24 w 81"/>
                <a:gd name="T5" fmla="*/ 49 h 81"/>
                <a:gd name="T6" fmla="*/ 49 w 81"/>
                <a:gd name="T7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1">
                  <a:moveTo>
                    <a:pt x="49" y="30"/>
                  </a:moveTo>
                  <a:lnTo>
                    <a:pt x="49" y="30"/>
                  </a:lnTo>
                  <a:cubicBezTo>
                    <a:pt x="80" y="61"/>
                    <a:pt x="49" y="80"/>
                    <a:pt x="24" y="49"/>
                  </a:cubicBezTo>
                  <a:cubicBezTo>
                    <a:pt x="0" y="24"/>
                    <a:pt x="24" y="0"/>
                    <a:pt x="49" y="3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1" name="Freeform 79"/>
            <p:cNvSpPr>
              <a:spLocks noChangeArrowheads="1"/>
            </p:cNvSpPr>
            <p:nvPr/>
          </p:nvSpPr>
          <p:spPr bwMode="auto">
            <a:xfrm>
              <a:off x="7858154" y="947301"/>
              <a:ext cx="77594" cy="77615"/>
            </a:xfrm>
            <a:custGeom>
              <a:avLst/>
              <a:gdLst>
                <a:gd name="T0" fmla="*/ 37 w 62"/>
                <a:gd name="T1" fmla="*/ 24 h 62"/>
                <a:gd name="T2" fmla="*/ 37 w 62"/>
                <a:gd name="T3" fmla="*/ 24 h 62"/>
                <a:gd name="T4" fmla="*/ 18 w 62"/>
                <a:gd name="T5" fmla="*/ 37 h 62"/>
                <a:gd name="T6" fmla="*/ 37 w 62"/>
                <a:gd name="T7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2">
                  <a:moveTo>
                    <a:pt x="37" y="24"/>
                  </a:moveTo>
                  <a:lnTo>
                    <a:pt x="37" y="24"/>
                  </a:lnTo>
                  <a:cubicBezTo>
                    <a:pt x="61" y="49"/>
                    <a:pt x="37" y="61"/>
                    <a:pt x="18" y="37"/>
                  </a:cubicBezTo>
                  <a:cubicBezTo>
                    <a:pt x="0" y="18"/>
                    <a:pt x="18" y="0"/>
                    <a:pt x="37" y="24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2" name="Freeform 80"/>
            <p:cNvSpPr>
              <a:spLocks noChangeArrowheads="1"/>
            </p:cNvSpPr>
            <p:nvPr/>
          </p:nvSpPr>
          <p:spPr bwMode="auto">
            <a:xfrm>
              <a:off x="7863696" y="952848"/>
              <a:ext cx="88678" cy="94243"/>
            </a:xfrm>
            <a:custGeom>
              <a:avLst/>
              <a:gdLst>
                <a:gd name="T0" fmla="*/ 43 w 69"/>
                <a:gd name="T1" fmla="*/ 18 h 75"/>
                <a:gd name="T2" fmla="*/ 43 w 69"/>
                <a:gd name="T3" fmla="*/ 18 h 75"/>
                <a:gd name="T4" fmla="*/ 18 w 69"/>
                <a:gd name="T5" fmla="*/ 43 h 75"/>
                <a:gd name="T6" fmla="*/ 6 w 69"/>
                <a:gd name="T7" fmla="*/ 25 h 75"/>
                <a:gd name="T8" fmla="*/ 43 w 69"/>
                <a:gd name="T9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5">
                  <a:moveTo>
                    <a:pt x="43" y="18"/>
                  </a:moveTo>
                  <a:lnTo>
                    <a:pt x="43" y="18"/>
                  </a:lnTo>
                  <a:cubicBezTo>
                    <a:pt x="68" y="43"/>
                    <a:pt x="31" y="74"/>
                    <a:pt x="18" y="43"/>
                  </a:cubicBezTo>
                  <a:cubicBezTo>
                    <a:pt x="12" y="37"/>
                    <a:pt x="0" y="31"/>
                    <a:pt x="6" y="25"/>
                  </a:cubicBezTo>
                  <a:cubicBezTo>
                    <a:pt x="6" y="6"/>
                    <a:pt x="25" y="0"/>
                    <a:pt x="43" y="18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3" name="Freeform 81"/>
            <p:cNvSpPr>
              <a:spLocks noChangeArrowheads="1"/>
            </p:cNvSpPr>
            <p:nvPr/>
          </p:nvSpPr>
          <p:spPr bwMode="auto">
            <a:xfrm>
              <a:off x="7863698" y="975022"/>
              <a:ext cx="72050" cy="72069"/>
            </a:xfrm>
            <a:custGeom>
              <a:avLst/>
              <a:gdLst>
                <a:gd name="T0" fmla="*/ 49 w 56"/>
                <a:gd name="T1" fmla="*/ 19 h 57"/>
                <a:gd name="T2" fmla="*/ 49 w 56"/>
                <a:gd name="T3" fmla="*/ 19 h 57"/>
                <a:gd name="T4" fmla="*/ 6 w 56"/>
                <a:gd name="T5" fmla="*/ 31 h 57"/>
                <a:gd name="T6" fmla="*/ 49 w 56"/>
                <a:gd name="T7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49" y="19"/>
                  </a:moveTo>
                  <a:lnTo>
                    <a:pt x="49" y="19"/>
                  </a:lnTo>
                  <a:cubicBezTo>
                    <a:pt x="55" y="43"/>
                    <a:pt x="12" y="56"/>
                    <a:pt x="6" y="31"/>
                  </a:cubicBezTo>
                  <a:cubicBezTo>
                    <a:pt x="0" y="13"/>
                    <a:pt x="37" y="0"/>
                    <a:pt x="49" y="19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4" name="Freeform 82"/>
            <p:cNvSpPr>
              <a:spLocks noChangeArrowheads="1"/>
            </p:cNvSpPr>
            <p:nvPr/>
          </p:nvSpPr>
          <p:spPr bwMode="auto">
            <a:xfrm>
              <a:off x="7830441" y="1008286"/>
              <a:ext cx="22170" cy="49894"/>
            </a:xfrm>
            <a:custGeom>
              <a:avLst/>
              <a:gdLst>
                <a:gd name="T0" fmla="*/ 18 w 19"/>
                <a:gd name="T1" fmla="*/ 37 h 38"/>
                <a:gd name="T2" fmla="*/ 12 w 19"/>
                <a:gd name="T3" fmla="*/ 37 h 38"/>
                <a:gd name="T4" fmla="*/ 0 w 19"/>
                <a:gd name="T5" fmla="*/ 12 h 38"/>
                <a:gd name="T6" fmla="*/ 6 w 19"/>
                <a:gd name="T7" fmla="*/ 0 h 38"/>
                <a:gd name="T8" fmla="*/ 18 w 19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8">
                  <a:moveTo>
                    <a:pt x="18" y="37"/>
                  </a:moveTo>
                  <a:lnTo>
                    <a:pt x="12" y="37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8" y="37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5" name="Freeform 83"/>
            <p:cNvSpPr>
              <a:spLocks noChangeArrowheads="1"/>
            </p:cNvSpPr>
            <p:nvPr/>
          </p:nvSpPr>
          <p:spPr bwMode="auto">
            <a:xfrm>
              <a:off x="7841528" y="1013829"/>
              <a:ext cx="99764" cy="99790"/>
            </a:xfrm>
            <a:custGeom>
              <a:avLst/>
              <a:gdLst>
                <a:gd name="T0" fmla="*/ 0 w 80"/>
                <a:gd name="T1" fmla="*/ 74 h 81"/>
                <a:gd name="T2" fmla="*/ 0 w 80"/>
                <a:gd name="T3" fmla="*/ 74 h 81"/>
                <a:gd name="T4" fmla="*/ 6 w 80"/>
                <a:gd name="T5" fmla="*/ 80 h 81"/>
                <a:gd name="T6" fmla="*/ 79 w 80"/>
                <a:gd name="T7" fmla="*/ 6 h 81"/>
                <a:gd name="T8" fmla="*/ 67 w 80"/>
                <a:gd name="T9" fmla="*/ 0 h 81"/>
                <a:gd name="T10" fmla="*/ 0 w 80"/>
                <a:gd name="T11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1">
                  <a:moveTo>
                    <a:pt x="0" y="74"/>
                  </a:moveTo>
                  <a:lnTo>
                    <a:pt x="0" y="74"/>
                  </a:lnTo>
                  <a:lnTo>
                    <a:pt x="6" y="80"/>
                  </a:ln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3" y="6"/>
                    <a:pt x="67" y="0"/>
                  </a:cubicBezTo>
                  <a:cubicBezTo>
                    <a:pt x="61" y="12"/>
                    <a:pt x="12" y="55"/>
                    <a:pt x="0" y="74"/>
                  </a:cubicBezTo>
                </a:path>
              </a:pathLst>
            </a:custGeom>
            <a:solidFill>
              <a:srgbClr val="482A1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6" name="Freeform 84"/>
            <p:cNvSpPr>
              <a:spLocks noChangeArrowheads="1"/>
            </p:cNvSpPr>
            <p:nvPr/>
          </p:nvSpPr>
          <p:spPr bwMode="auto">
            <a:xfrm>
              <a:off x="7808275" y="975021"/>
              <a:ext cx="11084" cy="16631"/>
            </a:xfrm>
            <a:custGeom>
              <a:avLst/>
              <a:gdLst>
                <a:gd name="T0" fmla="*/ 0 w 7"/>
                <a:gd name="T1" fmla="*/ 0 h 14"/>
                <a:gd name="T2" fmla="*/ 0 w 7"/>
                <a:gd name="T3" fmla="*/ 0 h 14"/>
                <a:gd name="T4" fmla="*/ 0 w 7"/>
                <a:gd name="T5" fmla="*/ 13 h 14"/>
                <a:gd name="T6" fmla="*/ 0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0" y="0"/>
                  </a:lnTo>
                  <a:cubicBezTo>
                    <a:pt x="6" y="0"/>
                    <a:pt x="6" y="13"/>
                    <a:pt x="0" y="13"/>
                  </a:cubicBezTo>
                  <a:lnTo>
                    <a:pt x="0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7" name="Freeform 85"/>
            <p:cNvSpPr>
              <a:spLocks noChangeArrowheads="1"/>
            </p:cNvSpPr>
            <p:nvPr/>
          </p:nvSpPr>
          <p:spPr bwMode="auto">
            <a:xfrm>
              <a:off x="7896951" y="975022"/>
              <a:ext cx="38796" cy="33264"/>
            </a:xfrm>
            <a:custGeom>
              <a:avLst/>
              <a:gdLst>
                <a:gd name="T0" fmla="*/ 18 w 31"/>
                <a:gd name="T1" fmla="*/ 0 h 26"/>
                <a:gd name="T2" fmla="*/ 18 w 31"/>
                <a:gd name="T3" fmla="*/ 0 h 26"/>
                <a:gd name="T4" fmla="*/ 24 w 31"/>
                <a:gd name="T5" fmla="*/ 19 h 26"/>
                <a:gd name="T6" fmla="*/ 6 w 31"/>
                <a:gd name="T7" fmla="*/ 25 h 26"/>
                <a:gd name="T8" fmla="*/ 0 w 31"/>
                <a:gd name="T9" fmla="*/ 7 h 26"/>
                <a:gd name="T10" fmla="*/ 18 w 31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18" y="0"/>
                  </a:moveTo>
                  <a:lnTo>
                    <a:pt x="18" y="0"/>
                  </a:lnTo>
                  <a:cubicBezTo>
                    <a:pt x="24" y="7"/>
                    <a:pt x="30" y="13"/>
                    <a:pt x="24" y="19"/>
                  </a:cubicBezTo>
                  <a:cubicBezTo>
                    <a:pt x="18" y="25"/>
                    <a:pt x="12" y="25"/>
                    <a:pt x="6" y="25"/>
                  </a:cubicBezTo>
                  <a:cubicBezTo>
                    <a:pt x="0" y="19"/>
                    <a:pt x="0" y="13"/>
                    <a:pt x="0" y="7"/>
                  </a:cubicBezTo>
                  <a:cubicBezTo>
                    <a:pt x="6" y="0"/>
                    <a:pt x="12" y="0"/>
                    <a:pt x="18" y="0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8" name="Freeform 86"/>
            <p:cNvSpPr>
              <a:spLocks noChangeArrowheads="1"/>
            </p:cNvSpPr>
            <p:nvPr/>
          </p:nvSpPr>
          <p:spPr bwMode="auto">
            <a:xfrm>
              <a:off x="7908035" y="986109"/>
              <a:ext cx="16626" cy="16631"/>
            </a:xfrm>
            <a:custGeom>
              <a:avLst/>
              <a:gdLst>
                <a:gd name="T0" fmla="*/ 6 w 13"/>
                <a:gd name="T1" fmla="*/ 0 h 13"/>
                <a:gd name="T2" fmla="*/ 6 w 13"/>
                <a:gd name="T3" fmla="*/ 0 h 13"/>
                <a:gd name="T4" fmla="*/ 12 w 13"/>
                <a:gd name="T5" fmla="*/ 6 h 13"/>
                <a:gd name="T6" fmla="*/ 0 w 13"/>
                <a:gd name="T7" fmla="*/ 12 h 13"/>
                <a:gd name="T8" fmla="*/ 0 w 13"/>
                <a:gd name="T9" fmla="*/ 0 h 13"/>
                <a:gd name="T10" fmla="*/ 6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lnTo>
                    <a:pt x="6" y="0"/>
                  </a:lnTo>
                  <a:cubicBezTo>
                    <a:pt x="12" y="0"/>
                    <a:pt x="12" y="6"/>
                    <a:pt x="12" y="6"/>
                  </a:cubicBezTo>
                  <a:cubicBezTo>
                    <a:pt x="6" y="12"/>
                    <a:pt x="6" y="12"/>
                    <a:pt x="0" y="12"/>
                  </a:cubicBezTo>
                  <a:cubicBezTo>
                    <a:pt x="0" y="6"/>
                    <a:pt x="0" y="6"/>
                    <a:pt x="0" y="0"/>
                  </a:cubicBezTo>
                  <a:lnTo>
                    <a:pt x="6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9" name="Freeform 87"/>
            <p:cNvSpPr>
              <a:spLocks noChangeArrowheads="1"/>
            </p:cNvSpPr>
            <p:nvPr/>
          </p:nvSpPr>
          <p:spPr bwMode="auto">
            <a:xfrm>
              <a:off x="8473364" y="1462882"/>
              <a:ext cx="1147283" cy="942459"/>
            </a:xfrm>
            <a:custGeom>
              <a:avLst/>
              <a:gdLst>
                <a:gd name="T0" fmla="*/ 901 w 915"/>
                <a:gd name="T1" fmla="*/ 472 h 748"/>
                <a:gd name="T2" fmla="*/ 901 w 915"/>
                <a:gd name="T3" fmla="*/ 472 h 748"/>
                <a:gd name="T4" fmla="*/ 515 w 915"/>
                <a:gd name="T5" fmla="*/ 171 h 748"/>
                <a:gd name="T6" fmla="*/ 172 w 915"/>
                <a:gd name="T7" fmla="*/ 79 h 748"/>
                <a:gd name="T8" fmla="*/ 533 w 915"/>
                <a:gd name="T9" fmla="*/ 735 h 748"/>
                <a:gd name="T10" fmla="*/ 521 w 915"/>
                <a:gd name="T11" fmla="*/ 747 h 748"/>
                <a:gd name="T12" fmla="*/ 160 w 915"/>
                <a:gd name="T13" fmla="*/ 61 h 748"/>
                <a:gd name="T14" fmla="*/ 527 w 915"/>
                <a:gd name="T15" fmla="*/ 153 h 748"/>
                <a:gd name="T16" fmla="*/ 914 w 915"/>
                <a:gd name="T17" fmla="*/ 459 h 748"/>
                <a:gd name="T18" fmla="*/ 901 w 915"/>
                <a:gd name="T19" fmla="*/ 47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5" h="748">
                  <a:moveTo>
                    <a:pt x="901" y="472"/>
                  </a:moveTo>
                  <a:lnTo>
                    <a:pt x="901" y="472"/>
                  </a:lnTo>
                  <a:cubicBezTo>
                    <a:pt x="809" y="392"/>
                    <a:pt x="662" y="257"/>
                    <a:pt x="515" y="171"/>
                  </a:cubicBezTo>
                  <a:cubicBezTo>
                    <a:pt x="374" y="79"/>
                    <a:pt x="246" y="18"/>
                    <a:pt x="172" y="79"/>
                  </a:cubicBezTo>
                  <a:cubicBezTo>
                    <a:pt x="31" y="190"/>
                    <a:pt x="533" y="735"/>
                    <a:pt x="533" y="735"/>
                  </a:cubicBezTo>
                  <a:cubicBezTo>
                    <a:pt x="521" y="747"/>
                    <a:pt x="521" y="747"/>
                    <a:pt x="521" y="747"/>
                  </a:cubicBezTo>
                  <a:cubicBezTo>
                    <a:pt x="521" y="747"/>
                    <a:pt x="0" y="183"/>
                    <a:pt x="160" y="61"/>
                  </a:cubicBezTo>
                  <a:cubicBezTo>
                    <a:pt x="239" y="0"/>
                    <a:pt x="380" y="61"/>
                    <a:pt x="527" y="153"/>
                  </a:cubicBezTo>
                  <a:cubicBezTo>
                    <a:pt x="674" y="245"/>
                    <a:pt x="816" y="374"/>
                    <a:pt x="914" y="459"/>
                  </a:cubicBezTo>
                  <a:lnTo>
                    <a:pt x="901" y="4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0" name="Freeform 88"/>
            <p:cNvSpPr>
              <a:spLocks noChangeArrowheads="1"/>
            </p:cNvSpPr>
            <p:nvPr/>
          </p:nvSpPr>
          <p:spPr bwMode="auto">
            <a:xfrm>
              <a:off x="8695062" y="1462885"/>
              <a:ext cx="448935" cy="471228"/>
            </a:xfrm>
            <a:custGeom>
              <a:avLst/>
              <a:gdLst>
                <a:gd name="T0" fmla="*/ 270 w 356"/>
                <a:gd name="T1" fmla="*/ 374 h 375"/>
                <a:gd name="T2" fmla="*/ 270 w 356"/>
                <a:gd name="T3" fmla="*/ 374 h 375"/>
                <a:gd name="T4" fmla="*/ 331 w 356"/>
                <a:gd name="T5" fmla="*/ 275 h 375"/>
                <a:gd name="T6" fmla="*/ 227 w 356"/>
                <a:gd name="T7" fmla="*/ 6 h 375"/>
                <a:gd name="T8" fmla="*/ 0 w 356"/>
                <a:gd name="T9" fmla="*/ 85 h 375"/>
                <a:gd name="T10" fmla="*/ 270 w 356"/>
                <a:gd name="T11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375">
                  <a:moveTo>
                    <a:pt x="270" y="374"/>
                  </a:moveTo>
                  <a:lnTo>
                    <a:pt x="270" y="374"/>
                  </a:lnTo>
                  <a:cubicBezTo>
                    <a:pt x="300" y="361"/>
                    <a:pt x="319" y="331"/>
                    <a:pt x="331" y="275"/>
                  </a:cubicBezTo>
                  <a:cubicBezTo>
                    <a:pt x="355" y="159"/>
                    <a:pt x="300" y="0"/>
                    <a:pt x="227" y="6"/>
                  </a:cubicBezTo>
                  <a:cubicBezTo>
                    <a:pt x="166" y="12"/>
                    <a:pt x="55" y="73"/>
                    <a:pt x="0" y="85"/>
                  </a:cubicBezTo>
                  <a:lnTo>
                    <a:pt x="270" y="374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1" name="Freeform 89"/>
            <p:cNvSpPr>
              <a:spLocks noChangeArrowheads="1"/>
            </p:cNvSpPr>
            <p:nvPr/>
          </p:nvSpPr>
          <p:spPr bwMode="auto">
            <a:xfrm>
              <a:off x="8689518" y="1457338"/>
              <a:ext cx="565329" cy="371443"/>
            </a:xfrm>
            <a:custGeom>
              <a:avLst/>
              <a:gdLst>
                <a:gd name="T0" fmla="*/ 6 w 448"/>
                <a:gd name="T1" fmla="*/ 79 h 295"/>
                <a:gd name="T2" fmla="*/ 6 w 448"/>
                <a:gd name="T3" fmla="*/ 79 h 295"/>
                <a:gd name="T4" fmla="*/ 227 w 448"/>
                <a:gd name="T5" fmla="*/ 42 h 295"/>
                <a:gd name="T6" fmla="*/ 392 w 448"/>
                <a:gd name="T7" fmla="*/ 159 h 295"/>
                <a:gd name="T8" fmla="*/ 294 w 448"/>
                <a:gd name="T9" fmla="*/ 294 h 295"/>
                <a:gd name="T10" fmla="*/ 92 w 448"/>
                <a:gd name="T11" fmla="*/ 183 h 295"/>
                <a:gd name="T12" fmla="*/ 0 w 448"/>
                <a:gd name="T13" fmla="*/ 85 h 295"/>
                <a:gd name="T14" fmla="*/ 6 w 448"/>
                <a:gd name="T15" fmla="*/ 7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295">
                  <a:moveTo>
                    <a:pt x="6" y="79"/>
                  </a:moveTo>
                  <a:lnTo>
                    <a:pt x="6" y="79"/>
                  </a:lnTo>
                  <a:cubicBezTo>
                    <a:pt x="227" y="42"/>
                    <a:pt x="227" y="42"/>
                    <a:pt x="227" y="42"/>
                  </a:cubicBezTo>
                  <a:cubicBezTo>
                    <a:pt x="306" y="0"/>
                    <a:pt x="447" y="104"/>
                    <a:pt x="392" y="159"/>
                  </a:cubicBezTo>
                  <a:cubicBezTo>
                    <a:pt x="294" y="294"/>
                    <a:pt x="294" y="294"/>
                    <a:pt x="294" y="294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6" y="79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2" name="Freeform 90"/>
            <p:cNvSpPr>
              <a:spLocks noChangeArrowheads="1"/>
            </p:cNvSpPr>
            <p:nvPr/>
          </p:nvSpPr>
          <p:spPr bwMode="auto">
            <a:xfrm>
              <a:off x="8689518" y="1424076"/>
              <a:ext cx="581958" cy="371443"/>
            </a:xfrm>
            <a:custGeom>
              <a:avLst/>
              <a:gdLst>
                <a:gd name="T0" fmla="*/ 129 w 461"/>
                <a:gd name="T1" fmla="*/ 67 h 295"/>
                <a:gd name="T2" fmla="*/ 129 w 461"/>
                <a:gd name="T3" fmla="*/ 67 h 295"/>
                <a:gd name="T4" fmla="*/ 245 w 461"/>
                <a:gd name="T5" fmla="*/ 43 h 295"/>
                <a:gd name="T6" fmla="*/ 410 w 461"/>
                <a:gd name="T7" fmla="*/ 159 h 295"/>
                <a:gd name="T8" fmla="*/ 312 w 461"/>
                <a:gd name="T9" fmla="*/ 294 h 295"/>
                <a:gd name="T10" fmla="*/ 37 w 461"/>
                <a:gd name="T11" fmla="*/ 147 h 295"/>
                <a:gd name="T12" fmla="*/ 0 w 461"/>
                <a:gd name="T13" fmla="*/ 110 h 295"/>
                <a:gd name="T14" fmla="*/ 129 w 461"/>
                <a:gd name="T15" fmla="*/ 6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295">
                  <a:moveTo>
                    <a:pt x="129" y="67"/>
                  </a:moveTo>
                  <a:lnTo>
                    <a:pt x="129" y="67"/>
                  </a:lnTo>
                  <a:cubicBezTo>
                    <a:pt x="245" y="43"/>
                    <a:pt x="245" y="43"/>
                    <a:pt x="245" y="43"/>
                  </a:cubicBezTo>
                  <a:cubicBezTo>
                    <a:pt x="319" y="0"/>
                    <a:pt x="460" y="104"/>
                    <a:pt x="410" y="159"/>
                  </a:cubicBezTo>
                  <a:cubicBezTo>
                    <a:pt x="312" y="294"/>
                    <a:pt x="312" y="294"/>
                    <a:pt x="312" y="294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0" y="110"/>
                    <a:pt x="0" y="110"/>
                    <a:pt x="0" y="110"/>
                  </a:cubicBezTo>
                  <a:lnTo>
                    <a:pt x="129" y="67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3" name="Freeform 91"/>
            <p:cNvSpPr>
              <a:spLocks noChangeArrowheads="1"/>
            </p:cNvSpPr>
            <p:nvPr/>
          </p:nvSpPr>
          <p:spPr bwMode="auto">
            <a:xfrm>
              <a:off x="8916761" y="1501690"/>
              <a:ext cx="238323" cy="216212"/>
            </a:xfrm>
            <a:custGeom>
              <a:avLst/>
              <a:gdLst>
                <a:gd name="T0" fmla="*/ 184 w 191"/>
                <a:gd name="T1" fmla="*/ 0 h 173"/>
                <a:gd name="T2" fmla="*/ 184 w 191"/>
                <a:gd name="T3" fmla="*/ 0 h 173"/>
                <a:gd name="T4" fmla="*/ 0 w 191"/>
                <a:gd name="T5" fmla="*/ 166 h 173"/>
                <a:gd name="T6" fmla="*/ 12 w 191"/>
                <a:gd name="T7" fmla="*/ 172 h 173"/>
                <a:gd name="T8" fmla="*/ 190 w 191"/>
                <a:gd name="T9" fmla="*/ 6 h 173"/>
                <a:gd name="T10" fmla="*/ 184 w 191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3">
                  <a:moveTo>
                    <a:pt x="184" y="0"/>
                  </a:moveTo>
                  <a:lnTo>
                    <a:pt x="184" y="0"/>
                  </a:lnTo>
                  <a:cubicBezTo>
                    <a:pt x="0" y="166"/>
                    <a:pt x="0" y="166"/>
                    <a:pt x="0" y="166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90" y="6"/>
                    <a:pt x="190" y="6"/>
                    <a:pt x="190" y="6"/>
                  </a:cubicBezTo>
                  <a:lnTo>
                    <a:pt x="184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4" name="Freeform 92"/>
            <p:cNvSpPr>
              <a:spLocks noChangeArrowheads="1"/>
            </p:cNvSpPr>
            <p:nvPr/>
          </p:nvSpPr>
          <p:spPr bwMode="auto">
            <a:xfrm>
              <a:off x="8689518" y="1457337"/>
              <a:ext cx="465564" cy="471232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98 w 369"/>
                <a:gd name="T11" fmla="*/ 49 h 374"/>
                <a:gd name="T12" fmla="*/ 0 w 369"/>
                <a:gd name="T13" fmla="*/ 85 h 374"/>
                <a:gd name="T14" fmla="*/ 270 w 369"/>
                <a:gd name="T15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98" y="49"/>
                    <a:pt x="98" y="49"/>
                    <a:pt x="98" y="49"/>
                  </a:cubicBezTo>
                  <a:cubicBezTo>
                    <a:pt x="55" y="67"/>
                    <a:pt x="18" y="79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5" name="Freeform 93"/>
            <p:cNvSpPr>
              <a:spLocks noChangeArrowheads="1"/>
            </p:cNvSpPr>
            <p:nvPr/>
          </p:nvSpPr>
          <p:spPr bwMode="auto">
            <a:xfrm>
              <a:off x="8689518" y="1457337"/>
              <a:ext cx="465564" cy="471232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61 w 369"/>
                <a:gd name="T11" fmla="*/ 61 h 374"/>
                <a:gd name="T12" fmla="*/ 6 w 369"/>
                <a:gd name="T13" fmla="*/ 79 h 374"/>
                <a:gd name="T14" fmla="*/ 0 w 369"/>
                <a:gd name="T15" fmla="*/ 85 h 374"/>
                <a:gd name="T16" fmla="*/ 270 w 369"/>
                <a:gd name="T17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61" y="61"/>
                    <a:pt x="61" y="61"/>
                    <a:pt x="61" y="61"/>
                  </a:cubicBezTo>
                  <a:cubicBezTo>
                    <a:pt x="43" y="73"/>
                    <a:pt x="18" y="79"/>
                    <a:pt x="6" y="79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6" name="Freeform 94"/>
            <p:cNvSpPr>
              <a:spLocks noChangeArrowheads="1"/>
            </p:cNvSpPr>
            <p:nvPr/>
          </p:nvSpPr>
          <p:spPr bwMode="auto">
            <a:xfrm>
              <a:off x="8689518" y="1457337"/>
              <a:ext cx="465564" cy="471232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0 w 369"/>
                <a:gd name="T11" fmla="*/ 85 h 374"/>
                <a:gd name="T12" fmla="*/ 270 w 369"/>
                <a:gd name="T13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0" y="85"/>
                    <a:pt x="0" y="85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7" name="Freeform 95"/>
            <p:cNvSpPr>
              <a:spLocks noChangeArrowheads="1"/>
            </p:cNvSpPr>
            <p:nvPr/>
          </p:nvSpPr>
          <p:spPr bwMode="auto">
            <a:xfrm>
              <a:off x="8844708" y="1723444"/>
              <a:ext cx="55423" cy="60985"/>
            </a:xfrm>
            <a:custGeom>
              <a:avLst/>
              <a:gdLst>
                <a:gd name="T0" fmla="*/ 42 w 43"/>
                <a:gd name="T1" fmla="*/ 49 h 50"/>
                <a:gd name="T2" fmla="*/ 24 w 43"/>
                <a:gd name="T3" fmla="*/ 12 h 50"/>
                <a:gd name="T4" fmla="*/ 0 w 43"/>
                <a:gd name="T5" fmla="*/ 0 h 50"/>
                <a:gd name="T6" fmla="*/ 42 w 43"/>
                <a:gd name="T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2" y="49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42" y="49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8" name="Freeform 96"/>
            <p:cNvSpPr>
              <a:spLocks noChangeArrowheads="1"/>
            </p:cNvSpPr>
            <p:nvPr/>
          </p:nvSpPr>
          <p:spPr bwMode="auto">
            <a:xfrm>
              <a:off x="8844708" y="1723444"/>
              <a:ext cx="55423" cy="60985"/>
            </a:xfrm>
            <a:custGeom>
              <a:avLst/>
              <a:gdLst>
                <a:gd name="T0" fmla="*/ 42 w 43"/>
                <a:gd name="T1" fmla="*/ 49 h 50"/>
                <a:gd name="T2" fmla="*/ 24 w 43"/>
                <a:gd name="T3" fmla="*/ 12 h 50"/>
                <a:gd name="T4" fmla="*/ 0 w 43"/>
                <a:gd name="T5" fmla="*/ 0 h 50"/>
                <a:gd name="T6" fmla="*/ 42 w 43"/>
                <a:gd name="T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2" y="49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42" y="49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9" name="Freeform 97"/>
            <p:cNvSpPr>
              <a:spLocks noChangeArrowheads="1"/>
            </p:cNvSpPr>
            <p:nvPr/>
          </p:nvSpPr>
          <p:spPr bwMode="auto">
            <a:xfrm>
              <a:off x="8866877" y="1740075"/>
              <a:ext cx="16628" cy="16631"/>
            </a:xfrm>
            <a:custGeom>
              <a:avLst/>
              <a:gdLst>
                <a:gd name="T0" fmla="*/ 6 w 13"/>
                <a:gd name="T1" fmla="*/ 12 h 13"/>
                <a:gd name="T2" fmla="*/ 12 w 13"/>
                <a:gd name="T3" fmla="*/ 12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2"/>
                  </a:moveTo>
                  <a:lnTo>
                    <a:pt x="12" y="12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0" name="Freeform 98"/>
            <p:cNvSpPr>
              <a:spLocks noChangeArrowheads="1"/>
            </p:cNvSpPr>
            <p:nvPr/>
          </p:nvSpPr>
          <p:spPr bwMode="auto">
            <a:xfrm>
              <a:off x="8717233" y="1479513"/>
              <a:ext cx="393511" cy="349265"/>
            </a:xfrm>
            <a:custGeom>
              <a:avLst/>
              <a:gdLst>
                <a:gd name="T0" fmla="*/ 7 w 314"/>
                <a:gd name="T1" fmla="*/ 92 h 277"/>
                <a:gd name="T2" fmla="*/ 7 w 314"/>
                <a:gd name="T3" fmla="*/ 92 h 277"/>
                <a:gd name="T4" fmla="*/ 160 w 314"/>
                <a:gd name="T5" fmla="*/ 31 h 277"/>
                <a:gd name="T6" fmla="*/ 252 w 314"/>
                <a:gd name="T7" fmla="*/ 55 h 277"/>
                <a:gd name="T8" fmla="*/ 288 w 314"/>
                <a:gd name="T9" fmla="*/ 276 h 277"/>
                <a:gd name="T10" fmla="*/ 50 w 314"/>
                <a:gd name="T11" fmla="*/ 147 h 277"/>
                <a:gd name="T12" fmla="*/ 0 w 314"/>
                <a:gd name="T13" fmla="*/ 92 h 277"/>
                <a:gd name="T14" fmla="*/ 7 w 314"/>
                <a:gd name="T15" fmla="*/ 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277">
                  <a:moveTo>
                    <a:pt x="7" y="92"/>
                  </a:moveTo>
                  <a:lnTo>
                    <a:pt x="7" y="92"/>
                  </a:lnTo>
                  <a:cubicBezTo>
                    <a:pt x="31" y="80"/>
                    <a:pt x="123" y="43"/>
                    <a:pt x="160" y="31"/>
                  </a:cubicBezTo>
                  <a:cubicBezTo>
                    <a:pt x="190" y="18"/>
                    <a:pt x="221" y="0"/>
                    <a:pt x="252" y="55"/>
                  </a:cubicBezTo>
                  <a:cubicBezTo>
                    <a:pt x="288" y="104"/>
                    <a:pt x="313" y="214"/>
                    <a:pt x="288" y="276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7" y="92"/>
                    <a:pt x="7" y="92"/>
                    <a:pt x="7" y="9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1" name="Freeform 99"/>
            <p:cNvSpPr>
              <a:spLocks noChangeArrowheads="1"/>
            </p:cNvSpPr>
            <p:nvPr/>
          </p:nvSpPr>
          <p:spPr bwMode="auto">
            <a:xfrm>
              <a:off x="7431389" y="975022"/>
              <a:ext cx="2178176" cy="1696426"/>
            </a:xfrm>
            <a:custGeom>
              <a:avLst/>
              <a:gdLst>
                <a:gd name="T0" fmla="*/ 1293 w 1735"/>
                <a:gd name="T1" fmla="*/ 1349 h 1350"/>
                <a:gd name="T2" fmla="*/ 1293 w 1735"/>
                <a:gd name="T3" fmla="*/ 1349 h 1350"/>
                <a:gd name="T4" fmla="*/ 0 w 1735"/>
                <a:gd name="T5" fmla="*/ 650 h 1350"/>
                <a:gd name="T6" fmla="*/ 1293 w 1735"/>
                <a:gd name="T7" fmla="*/ 1349 h 1350"/>
                <a:gd name="T8" fmla="*/ 1734 w 1735"/>
                <a:gd name="T9" fmla="*/ 528 h 1350"/>
                <a:gd name="T10" fmla="*/ 1734 w 1735"/>
                <a:gd name="T11" fmla="*/ 528 h 1350"/>
                <a:gd name="T12" fmla="*/ 919 w 1735"/>
                <a:gd name="T13" fmla="*/ 0 h 1350"/>
                <a:gd name="T14" fmla="*/ 1734 w 1735"/>
                <a:gd name="T15" fmla="*/ 52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5" h="1350">
                  <a:moveTo>
                    <a:pt x="1293" y="1349"/>
                  </a:moveTo>
                  <a:lnTo>
                    <a:pt x="1293" y="1349"/>
                  </a:lnTo>
                  <a:cubicBezTo>
                    <a:pt x="717" y="1153"/>
                    <a:pt x="300" y="822"/>
                    <a:pt x="0" y="650"/>
                  </a:cubicBezTo>
                  <a:cubicBezTo>
                    <a:pt x="184" y="865"/>
                    <a:pt x="594" y="1196"/>
                    <a:pt x="1293" y="1349"/>
                  </a:cubicBezTo>
                  <a:close/>
                  <a:moveTo>
                    <a:pt x="1734" y="528"/>
                  </a:moveTo>
                  <a:lnTo>
                    <a:pt x="1734" y="528"/>
                  </a:lnTo>
                  <a:cubicBezTo>
                    <a:pt x="1373" y="350"/>
                    <a:pt x="1115" y="111"/>
                    <a:pt x="919" y="0"/>
                  </a:cubicBezTo>
                  <a:cubicBezTo>
                    <a:pt x="1042" y="141"/>
                    <a:pt x="1281" y="381"/>
                    <a:pt x="1734" y="528"/>
                  </a:cubicBezTo>
                  <a:close/>
                </a:path>
              </a:pathLst>
            </a:custGeom>
            <a:solidFill>
              <a:srgbClr val="D9F0F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0997505" y="2856682"/>
              <a:ext cx="9383969" cy="1158919"/>
            </a:xfrm>
            <a:prstGeom prst="rect">
              <a:avLst/>
            </a:prstGeom>
            <a:noFill/>
          </p:spPr>
          <p:txBody>
            <a:bodyPr wrap="square" lIns="243852" tIns="121926" rIns="243852" bIns="121926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5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THANKS! FOR COMING</a:t>
              </a:r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-609734" y="11822413"/>
            <a:ext cx="10956007" cy="2227000"/>
            <a:chOff x="-609734" y="11822413"/>
            <a:chExt cx="10956007" cy="2227000"/>
          </a:xfrm>
        </p:grpSpPr>
        <p:sp>
          <p:nvSpPr>
            <p:cNvPr id="389" name="Freeform 62"/>
            <p:cNvSpPr>
              <a:spLocks noChangeArrowheads="1"/>
            </p:cNvSpPr>
            <p:nvPr/>
          </p:nvSpPr>
          <p:spPr bwMode="auto">
            <a:xfrm>
              <a:off x="-609734" y="11822413"/>
              <a:ext cx="10956007" cy="2226998"/>
            </a:xfrm>
            <a:custGeom>
              <a:avLst/>
              <a:gdLst>
                <a:gd name="T0" fmla="*/ 12346 w 12347"/>
                <a:gd name="T1" fmla="*/ 2508 h 2509"/>
                <a:gd name="T2" fmla="*/ 12346 w 12347"/>
                <a:gd name="T3" fmla="*/ 2508 h 2509"/>
                <a:gd name="T4" fmla="*/ 0 w 12347"/>
                <a:gd name="T5" fmla="*/ 2508 h 2509"/>
                <a:gd name="T6" fmla="*/ 6177 w 12347"/>
                <a:gd name="T7" fmla="*/ 0 h 2509"/>
                <a:gd name="T8" fmla="*/ 12346 w 12347"/>
                <a:gd name="T9" fmla="*/ 2508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47" h="2509">
                  <a:moveTo>
                    <a:pt x="12346" y="2508"/>
                  </a:moveTo>
                  <a:lnTo>
                    <a:pt x="12346" y="2508"/>
                  </a:lnTo>
                  <a:cubicBezTo>
                    <a:pt x="0" y="2508"/>
                    <a:pt x="0" y="2508"/>
                    <a:pt x="0" y="2508"/>
                  </a:cubicBezTo>
                  <a:cubicBezTo>
                    <a:pt x="0" y="2508"/>
                    <a:pt x="2761" y="0"/>
                    <a:pt x="6177" y="0"/>
                  </a:cubicBezTo>
                  <a:cubicBezTo>
                    <a:pt x="9585" y="0"/>
                    <a:pt x="12346" y="2508"/>
                    <a:pt x="12346" y="2508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90" name="Group 389"/>
            <p:cNvGrpSpPr/>
            <p:nvPr/>
          </p:nvGrpSpPr>
          <p:grpSpPr>
            <a:xfrm>
              <a:off x="2829668" y="11822413"/>
              <a:ext cx="5513220" cy="2227000"/>
              <a:chOff x="2829668" y="11822413"/>
              <a:chExt cx="5513220" cy="2227000"/>
            </a:xfrm>
          </p:grpSpPr>
          <p:sp>
            <p:nvSpPr>
              <p:cNvPr id="391" name="Freeform 64"/>
              <p:cNvSpPr>
                <a:spLocks noChangeArrowheads="1"/>
              </p:cNvSpPr>
              <p:nvPr/>
            </p:nvSpPr>
            <p:spPr bwMode="auto">
              <a:xfrm>
                <a:off x="2829668" y="11822413"/>
                <a:ext cx="5513220" cy="2226998"/>
              </a:xfrm>
              <a:custGeom>
                <a:avLst/>
                <a:gdLst>
                  <a:gd name="T0" fmla="*/ 6214 w 6215"/>
                  <a:gd name="T1" fmla="*/ 1016 h 2509"/>
                  <a:gd name="T2" fmla="*/ 6214 w 6215"/>
                  <a:gd name="T3" fmla="*/ 1016 h 2509"/>
                  <a:gd name="T4" fmla="*/ 2299 w 6215"/>
                  <a:gd name="T5" fmla="*/ 0 h 2509"/>
                  <a:gd name="T6" fmla="*/ 2026 w 6215"/>
                  <a:gd name="T7" fmla="*/ 6 h 2509"/>
                  <a:gd name="T8" fmla="*/ 578 w 6215"/>
                  <a:gd name="T9" fmla="*/ 1454 h 2509"/>
                  <a:gd name="T10" fmla="*/ 0 w 6215"/>
                  <a:gd name="T11" fmla="*/ 2508 h 2509"/>
                  <a:gd name="T12" fmla="*/ 5212 w 6215"/>
                  <a:gd name="T13" fmla="*/ 2508 h 2509"/>
                  <a:gd name="T14" fmla="*/ 6214 w 6215"/>
                  <a:gd name="T15" fmla="*/ 1016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15" h="2509">
                    <a:moveTo>
                      <a:pt x="6214" y="1016"/>
                    </a:moveTo>
                    <a:lnTo>
                      <a:pt x="6214" y="1016"/>
                    </a:lnTo>
                    <a:cubicBezTo>
                      <a:pt x="5149" y="476"/>
                      <a:pt x="3784" y="0"/>
                      <a:pt x="2299" y="0"/>
                    </a:cubicBezTo>
                    <a:cubicBezTo>
                      <a:pt x="2203" y="0"/>
                      <a:pt x="2115" y="0"/>
                      <a:pt x="2026" y="6"/>
                    </a:cubicBezTo>
                    <a:cubicBezTo>
                      <a:pt x="1467" y="394"/>
                      <a:pt x="984" y="870"/>
                      <a:pt x="578" y="1454"/>
                    </a:cubicBezTo>
                    <a:cubicBezTo>
                      <a:pt x="356" y="1797"/>
                      <a:pt x="159" y="2146"/>
                      <a:pt x="0" y="2508"/>
                    </a:cubicBezTo>
                    <a:cubicBezTo>
                      <a:pt x="5212" y="2508"/>
                      <a:pt x="5212" y="2508"/>
                      <a:pt x="5212" y="2508"/>
                    </a:cubicBezTo>
                    <a:cubicBezTo>
                      <a:pt x="5428" y="1924"/>
                      <a:pt x="5695" y="1359"/>
                      <a:pt x="6214" y="1016"/>
                    </a:cubicBezTo>
                  </a:path>
                </a:pathLst>
              </a:custGeom>
              <a:solidFill>
                <a:srgbClr val="764E2A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2" name="Freeform 66"/>
              <p:cNvSpPr>
                <a:spLocks noChangeArrowheads="1"/>
              </p:cNvSpPr>
              <p:nvPr/>
            </p:nvSpPr>
            <p:spPr bwMode="auto">
              <a:xfrm>
                <a:off x="6820785" y="12562137"/>
                <a:ext cx="1224726" cy="1487274"/>
              </a:xfrm>
              <a:custGeom>
                <a:avLst/>
                <a:gdLst>
                  <a:gd name="T0" fmla="*/ 1339 w 1379"/>
                  <a:gd name="T1" fmla="*/ 0 h 1677"/>
                  <a:gd name="T2" fmla="*/ 1378 w 1379"/>
                  <a:gd name="T3" fmla="*/ 12 h 1677"/>
                  <a:gd name="T4" fmla="*/ 1378 w 1379"/>
                  <a:gd name="T5" fmla="*/ 12 h 1677"/>
                  <a:gd name="T6" fmla="*/ 1269 w 1379"/>
                  <a:gd name="T7" fmla="*/ 82 h 1677"/>
                  <a:gd name="T8" fmla="*/ 1155 w 1379"/>
                  <a:gd name="T9" fmla="*/ 165 h 1677"/>
                  <a:gd name="T10" fmla="*/ 1022 w 1379"/>
                  <a:gd name="T11" fmla="*/ 292 h 1677"/>
                  <a:gd name="T12" fmla="*/ 876 w 1379"/>
                  <a:gd name="T13" fmla="*/ 450 h 1677"/>
                  <a:gd name="T14" fmla="*/ 800 w 1379"/>
                  <a:gd name="T15" fmla="*/ 539 h 1677"/>
                  <a:gd name="T16" fmla="*/ 730 w 1379"/>
                  <a:gd name="T17" fmla="*/ 641 h 1677"/>
                  <a:gd name="T18" fmla="*/ 692 w 1379"/>
                  <a:gd name="T19" fmla="*/ 692 h 1677"/>
                  <a:gd name="T20" fmla="*/ 660 w 1379"/>
                  <a:gd name="T21" fmla="*/ 749 h 1677"/>
                  <a:gd name="T22" fmla="*/ 597 w 1379"/>
                  <a:gd name="T23" fmla="*/ 857 h 1677"/>
                  <a:gd name="T24" fmla="*/ 533 w 1379"/>
                  <a:gd name="T25" fmla="*/ 977 h 1677"/>
                  <a:gd name="T26" fmla="*/ 482 w 1379"/>
                  <a:gd name="T27" fmla="*/ 1098 h 1677"/>
                  <a:gd name="T28" fmla="*/ 394 w 1379"/>
                  <a:gd name="T29" fmla="*/ 1346 h 1677"/>
                  <a:gd name="T30" fmla="*/ 362 w 1379"/>
                  <a:gd name="T31" fmla="*/ 1466 h 1677"/>
                  <a:gd name="T32" fmla="*/ 330 w 1379"/>
                  <a:gd name="T33" fmla="*/ 1587 h 1677"/>
                  <a:gd name="T34" fmla="*/ 305 w 1379"/>
                  <a:gd name="T35" fmla="*/ 1676 h 1677"/>
                  <a:gd name="T36" fmla="*/ 0 w 1379"/>
                  <a:gd name="T37" fmla="*/ 1676 h 1677"/>
                  <a:gd name="T38" fmla="*/ 13 w 1379"/>
                  <a:gd name="T39" fmla="*/ 1631 h 1677"/>
                  <a:gd name="T40" fmla="*/ 44 w 1379"/>
                  <a:gd name="T41" fmla="*/ 1504 h 1677"/>
                  <a:gd name="T42" fmla="*/ 89 w 1379"/>
                  <a:gd name="T43" fmla="*/ 1377 h 1677"/>
                  <a:gd name="T44" fmla="*/ 146 w 1379"/>
                  <a:gd name="T45" fmla="*/ 1250 h 1677"/>
                  <a:gd name="T46" fmla="*/ 209 w 1379"/>
                  <a:gd name="T47" fmla="*/ 1117 h 1677"/>
                  <a:gd name="T48" fmla="*/ 279 w 1379"/>
                  <a:gd name="T49" fmla="*/ 996 h 1677"/>
                  <a:gd name="T50" fmla="*/ 349 w 1379"/>
                  <a:gd name="T51" fmla="*/ 869 h 1677"/>
                  <a:gd name="T52" fmla="*/ 425 w 1379"/>
                  <a:gd name="T53" fmla="*/ 755 h 1677"/>
                  <a:gd name="T54" fmla="*/ 508 w 1379"/>
                  <a:gd name="T55" fmla="*/ 641 h 1677"/>
                  <a:gd name="T56" fmla="*/ 552 w 1379"/>
                  <a:gd name="T57" fmla="*/ 590 h 1677"/>
                  <a:gd name="T58" fmla="*/ 597 w 1379"/>
                  <a:gd name="T59" fmla="*/ 539 h 1677"/>
                  <a:gd name="T60" fmla="*/ 781 w 1379"/>
                  <a:gd name="T61" fmla="*/ 355 h 1677"/>
                  <a:gd name="T62" fmla="*/ 952 w 1379"/>
                  <a:gd name="T63" fmla="*/ 209 h 1677"/>
                  <a:gd name="T64" fmla="*/ 1117 w 1379"/>
                  <a:gd name="T65" fmla="*/ 108 h 1677"/>
                  <a:gd name="T66" fmla="*/ 1244 w 1379"/>
                  <a:gd name="T67" fmla="*/ 38 h 1677"/>
                  <a:gd name="T68" fmla="*/ 1339 w 1379"/>
                  <a:gd name="T69" fmla="*/ 0 h 1677"/>
                  <a:gd name="T70" fmla="*/ 1339 w 1379"/>
                  <a:gd name="T71" fmla="*/ 0 h 1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79" h="1677">
                    <a:moveTo>
                      <a:pt x="1339" y="0"/>
                    </a:moveTo>
                    <a:cubicBezTo>
                      <a:pt x="1352" y="6"/>
                      <a:pt x="1365" y="6"/>
                      <a:pt x="1378" y="12"/>
                    </a:cubicBezTo>
                    <a:lnTo>
                      <a:pt x="1378" y="12"/>
                    </a:lnTo>
                    <a:cubicBezTo>
                      <a:pt x="1378" y="12"/>
                      <a:pt x="1333" y="38"/>
                      <a:pt x="1269" y="82"/>
                    </a:cubicBezTo>
                    <a:cubicBezTo>
                      <a:pt x="1238" y="101"/>
                      <a:pt x="1200" y="133"/>
                      <a:pt x="1155" y="165"/>
                    </a:cubicBezTo>
                    <a:cubicBezTo>
                      <a:pt x="1117" y="203"/>
                      <a:pt x="1066" y="241"/>
                      <a:pt x="1022" y="292"/>
                    </a:cubicBezTo>
                    <a:cubicBezTo>
                      <a:pt x="971" y="336"/>
                      <a:pt x="920" y="393"/>
                      <a:pt x="876" y="450"/>
                    </a:cubicBezTo>
                    <a:cubicBezTo>
                      <a:pt x="851" y="476"/>
                      <a:pt x="825" y="508"/>
                      <a:pt x="800" y="539"/>
                    </a:cubicBezTo>
                    <a:cubicBezTo>
                      <a:pt x="774" y="578"/>
                      <a:pt x="755" y="609"/>
                      <a:pt x="730" y="641"/>
                    </a:cubicBezTo>
                    <a:cubicBezTo>
                      <a:pt x="717" y="660"/>
                      <a:pt x="705" y="679"/>
                      <a:pt x="692" y="692"/>
                    </a:cubicBezTo>
                    <a:cubicBezTo>
                      <a:pt x="685" y="711"/>
                      <a:pt x="673" y="730"/>
                      <a:pt x="660" y="749"/>
                    </a:cubicBezTo>
                    <a:cubicBezTo>
                      <a:pt x="641" y="781"/>
                      <a:pt x="616" y="819"/>
                      <a:pt x="597" y="857"/>
                    </a:cubicBezTo>
                    <a:cubicBezTo>
                      <a:pt x="578" y="895"/>
                      <a:pt x="552" y="939"/>
                      <a:pt x="533" y="977"/>
                    </a:cubicBezTo>
                    <a:cubicBezTo>
                      <a:pt x="520" y="1015"/>
                      <a:pt x="495" y="1053"/>
                      <a:pt x="482" y="1098"/>
                    </a:cubicBezTo>
                    <a:cubicBezTo>
                      <a:pt x="444" y="1174"/>
                      <a:pt x="419" y="1257"/>
                      <a:pt x="394" y="1346"/>
                    </a:cubicBezTo>
                    <a:cubicBezTo>
                      <a:pt x="381" y="1384"/>
                      <a:pt x="368" y="1428"/>
                      <a:pt x="362" y="1466"/>
                    </a:cubicBezTo>
                    <a:cubicBezTo>
                      <a:pt x="349" y="1510"/>
                      <a:pt x="336" y="1549"/>
                      <a:pt x="330" y="1587"/>
                    </a:cubicBezTo>
                    <a:cubicBezTo>
                      <a:pt x="317" y="1618"/>
                      <a:pt x="311" y="1644"/>
                      <a:pt x="305" y="1676"/>
                    </a:cubicBezTo>
                    <a:cubicBezTo>
                      <a:pt x="305" y="1676"/>
                      <a:pt x="305" y="1676"/>
                      <a:pt x="0" y="1676"/>
                    </a:cubicBezTo>
                    <a:cubicBezTo>
                      <a:pt x="6" y="1663"/>
                      <a:pt x="6" y="1644"/>
                      <a:pt x="13" y="1631"/>
                    </a:cubicBezTo>
                    <a:cubicBezTo>
                      <a:pt x="19" y="1587"/>
                      <a:pt x="32" y="1549"/>
                      <a:pt x="44" y="1504"/>
                    </a:cubicBezTo>
                    <a:cubicBezTo>
                      <a:pt x="57" y="1460"/>
                      <a:pt x="70" y="1415"/>
                      <a:pt x="89" y="1377"/>
                    </a:cubicBezTo>
                    <a:cubicBezTo>
                      <a:pt x="101" y="1333"/>
                      <a:pt x="127" y="1288"/>
                      <a:pt x="146" y="1250"/>
                    </a:cubicBezTo>
                    <a:cubicBezTo>
                      <a:pt x="165" y="1206"/>
                      <a:pt x="184" y="1162"/>
                      <a:pt x="209" y="1117"/>
                    </a:cubicBezTo>
                    <a:cubicBezTo>
                      <a:pt x="228" y="1079"/>
                      <a:pt x="254" y="1035"/>
                      <a:pt x="279" y="996"/>
                    </a:cubicBezTo>
                    <a:cubicBezTo>
                      <a:pt x="298" y="952"/>
                      <a:pt x="324" y="914"/>
                      <a:pt x="349" y="869"/>
                    </a:cubicBezTo>
                    <a:cubicBezTo>
                      <a:pt x="374" y="831"/>
                      <a:pt x="400" y="793"/>
                      <a:pt x="425" y="755"/>
                    </a:cubicBezTo>
                    <a:cubicBezTo>
                      <a:pt x="457" y="717"/>
                      <a:pt x="482" y="679"/>
                      <a:pt x="508" y="641"/>
                    </a:cubicBezTo>
                    <a:cubicBezTo>
                      <a:pt x="527" y="622"/>
                      <a:pt x="539" y="609"/>
                      <a:pt x="552" y="590"/>
                    </a:cubicBezTo>
                    <a:cubicBezTo>
                      <a:pt x="571" y="571"/>
                      <a:pt x="584" y="552"/>
                      <a:pt x="597" y="539"/>
                    </a:cubicBezTo>
                    <a:cubicBezTo>
                      <a:pt x="654" y="469"/>
                      <a:pt x="717" y="412"/>
                      <a:pt x="781" y="355"/>
                    </a:cubicBezTo>
                    <a:cubicBezTo>
                      <a:pt x="838" y="304"/>
                      <a:pt x="895" y="254"/>
                      <a:pt x="952" y="209"/>
                    </a:cubicBezTo>
                    <a:cubicBezTo>
                      <a:pt x="1009" y="171"/>
                      <a:pt x="1066" y="133"/>
                      <a:pt x="1117" y="108"/>
                    </a:cubicBezTo>
                    <a:cubicBezTo>
                      <a:pt x="1162" y="76"/>
                      <a:pt x="1206" y="57"/>
                      <a:pt x="1244" y="38"/>
                    </a:cubicBezTo>
                    <a:cubicBezTo>
                      <a:pt x="1289" y="19"/>
                      <a:pt x="1320" y="6"/>
                      <a:pt x="1339" y="0"/>
                    </a:cubicBezTo>
                    <a:lnTo>
                      <a:pt x="1339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3" name="Freeform 67"/>
              <p:cNvSpPr>
                <a:spLocks noChangeArrowheads="1"/>
              </p:cNvSpPr>
              <p:nvPr/>
            </p:nvSpPr>
            <p:spPr bwMode="auto">
              <a:xfrm>
                <a:off x="6210378" y="12323390"/>
                <a:ext cx="1267767" cy="1726021"/>
              </a:xfrm>
              <a:custGeom>
                <a:avLst/>
                <a:gdLst>
                  <a:gd name="T0" fmla="*/ 1397 w 1430"/>
                  <a:gd name="T1" fmla="*/ 0 h 1944"/>
                  <a:gd name="T2" fmla="*/ 1429 w 1430"/>
                  <a:gd name="T3" fmla="*/ 13 h 1944"/>
                  <a:gd name="T4" fmla="*/ 1333 w 1430"/>
                  <a:gd name="T5" fmla="*/ 102 h 1944"/>
                  <a:gd name="T6" fmla="*/ 1219 w 1430"/>
                  <a:gd name="T7" fmla="*/ 216 h 1944"/>
                  <a:gd name="T8" fmla="*/ 1086 w 1430"/>
                  <a:gd name="T9" fmla="*/ 368 h 1944"/>
                  <a:gd name="T10" fmla="*/ 933 w 1430"/>
                  <a:gd name="T11" fmla="*/ 559 h 1944"/>
                  <a:gd name="T12" fmla="*/ 781 w 1430"/>
                  <a:gd name="T13" fmla="*/ 781 h 1944"/>
                  <a:gd name="T14" fmla="*/ 711 w 1430"/>
                  <a:gd name="T15" fmla="*/ 908 h 1944"/>
                  <a:gd name="T16" fmla="*/ 642 w 1430"/>
                  <a:gd name="T17" fmla="*/ 1035 h 1944"/>
                  <a:gd name="T18" fmla="*/ 572 w 1430"/>
                  <a:gd name="T19" fmla="*/ 1162 h 1944"/>
                  <a:gd name="T20" fmla="*/ 540 w 1430"/>
                  <a:gd name="T21" fmla="*/ 1232 h 1944"/>
                  <a:gd name="T22" fmla="*/ 515 w 1430"/>
                  <a:gd name="T23" fmla="*/ 1302 h 1944"/>
                  <a:gd name="T24" fmla="*/ 413 w 1430"/>
                  <a:gd name="T25" fmla="*/ 1574 h 1944"/>
                  <a:gd name="T26" fmla="*/ 330 w 1430"/>
                  <a:gd name="T27" fmla="*/ 1847 h 1944"/>
                  <a:gd name="T28" fmla="*/ 305 w 1430"/>
                  <a:gd name="T29" fmla="*/ 1943 h 1944"/>
                  <a:gd name="T30" fmla="*/ 0 w 1430"/>
                  <a:gd name="T31" fmla="*/ 1943 h 1944"/>
                  <a:gd name="T32" fmla="*/ 51 w 1430"/>
                  <a:gd name="T33" fmla="*/ 1759 h 1944"/>
                  <a:gd name="T34" fmla="*/ 102 w 1430"/>
                  <a:gd name="T35" fmla="*/ 1619 h 1944"/>
                  <a:gd name="T36" fmla="*/ 165 w 1430"/>
                  <a:gd name="T37" fmla="*/ 1479 h 1944"/>
                  <a:gd name="T38" fmla="*/ 305 w 1430"/>
                  <a:gd name="T39" fmla="*/ 1200 h 1944"/>
                  <a:gd name="T40" fmla="*/ 343 w 1430"/>
                  <a:gd name="T41" fmla="*/ 1130 h 1944"/>
                  <a:gd name="T42" fmla="*/ 387 w 1430"/>
                  <a:gd name="T43" fmla="*/ 1060 h 1944"/>
                  <a:gd name="T44" fmla="*/ 470 w 1430"/>
                  <a:gd name="T45" fmla="*/ 933 h 1944"/>
                  <a:gd name="T46" fmla="*/ 553 w 1430"/>
                  <a:gd name="T47" fmla="*/ 806 h 1944"/>
                  <a:gd name="T48" fmla="*/ 648 w 1430"/>
                  <a:gd name="T49" fmla="*/ 686 h 1944"/>
                  <a:gd name="T50" fmla="*/ 832 w 1430"/>
                  <a:gd name="T51" fmla="*/ 476 h 1944"/>
                  <a:gd name="T52" fmla="*/ 1010 w 1430"/>
                  <a:gd name="T53" fmla="*/ 298 h 1944"/>
                  <a:gd name="T54" fmla="*/ 1168 w 1430"/>
                  <a:gd name="T55" fmla="*/ 159 h 1944"/>
                  <a:gd name="T56" fmla="*/ 1302 w 1430"/>
                  <a:gd name="T57" fmla="*/ 64 h 1944"/>
                  <a:gd name="T58" fmla="*/ 1397 w 1430"/>
                  <a:gd name="T59" fmla="*/ 0 h 1944"/>
                  <a:gd name="T60" fmla="*/ 1397 w 1430"/>
                  <a:gd name="T61" fmla="*/ 0 h 1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30" h="1944">
                    <a:moveTo>
                      <a:pt x="1397" y="0"/>
                    </a:moveTo>
                    <a:cubicBezTo>
                      <a:pt x="1410" y="7"/>
                      <a:pt x="1416" y="13"/>
                      <a:pt x="1429" y="13"/>
                    </a:cubicBezTo>
                    <a:cubicBezTo>
                      <a:pt x="1416" y="25"/>
                      <a:pt x="1384" y="51"/>
                      <a:pt x="1333" y="102"/>
                    </a:cubicBezTo>
                    <a:cubicBezTo>
                      <a:pt x="1302" y="134"/>
                      <a:pt x="1264" y="172"/>
                      <a:pt x="1219" y="216"/>
                    </a:cubicBezTo>
                    <a:cubicBezTo>
                      <a:pt x="1175" y="260"/>
                      <a:pt x="1130" y="311"/>
                      <a:pt x="1086" y="368"/>
                    </a:cubicBezTo>
                    <a:cubicBezTo>
                      <a:pt x="1035" y="425"/>
                      <a:pt x="984" y="489"/>
                      <a:pt x="933" y="559"/>
                    </a:cubicBezTo>
                    <a:cubicBezTo>
                      <a:pt x="883" y="629"/>
                      <a:pt x="832" y="705"/>
                      <a:pt x="781" y="781"/>
                    </a:cubicBezTo>
                    <a:cubicBezTo>
                      <a:pt x="756" y="825"/>
                      <a:pt x="737" y="863"/>
                      <a:pt x="711" y="908"/>
                    </a:cubicBezTo>
                    <a:cubicBezTo>
                      <a:pt x="686" y="946"/>
                      <a:pt x="660" y="990"/>
                      <a:pt x="642" y="1035"/>
                    </a:cubicBezTo>
                    <a:cubicBezTo>
                      <a:pt x="616" y="1079"/>
                      <a:pt x="597" y="1117"/>
                      <a:pt x="572" y="1162"/>
                    </a:cubicBezTo>
                    <a:cubicBezTo>
                      <a:pt x="572" y="1162"/>
                      <a:pt x="572" y="1162"/>
                      <a:pt x="540" y="1232"/>
                    </a:cubicBezTo>
                    <a:cubicBezTo>
                      <a:pt x="540" y="1232"/>
                      <a:pt x="540" y="1232"/>
                      <a:pt x="515" y="1302"/>
                    </a:cubicBezTo>
                    <a:cubicBezTo>
                      <a:pt x="476" y="1390"/>
                      <a:pt x="438" y="1486"/>
                      <a:pt x="413" y="1574"/>
                    </a:cubicBezTo>
                    <a:cubicBezTo>
                      <a:pt x="387" y="1670"/>
                      <a:pt x="356" y="1759"/>
                      <a:pt x="330" y="1847"/>
                    </a:cubicBezTo>
                    <a:cubicBezTo>
                      <a:pt x="324" y="1879"/>
                      <a:pt x="311" y="1911"/>
                      <a:pt x="305" y="1943"/>
                    </a:cubicBezTo>
                    <a:cubicBezTo>
                      <a:pt x="305" y="1943"/>
                      <a:pt x="305" y="1943"/>
                      <a:pt x="0" y="1943"/>
                    </a:cubicBezTo>
                    <a:cubicBezTo>
                      <a:pt x="13" y="1879"/>
                      <a:pt x="32" y="1822"/>
                      <a:pt x="51" y="1759"/>
                    </a:cubicBezTo>
                    <a:cubicBezTo>
                      <a:pt x="64" y="1714"/>
                      <a:pt x="83" y="1663"/>
                      <a:pt x="102" y="1619"/>
                    </a:cubicBezTo>
                    <a:cubicBezTo>
                      <a:pt x="121" y="1574"/>
                      <a:pt x="140" y="1524"/>
                      <a:pt x="165" y="1479"/>
                    </a:cubicBezTo>
                    <a:cubicBezTo>
                      <a:pt x="210" y="1384"/>
                      <a:pt x="254" y="1289"/>
                      <a:pt x="305" y="1200"/>
                    </a:cubicBezTo>
                    <a:cubicBezTo>
                      <a:pt x="305" y="1200"/>
                      <a:pt x="305" y="1200"/>
                      <a:pt x="343" y="1130"/>
                    </a:cubicBezTo>
                    <a:cubicBezTo>
                      <a:pt x="343" y="1130"/>
                      <a:pt x="343" y="1130"/>
                      <a:pt x="387" y="1060"/>
                    </a:cubicBezTo>
                    <a:cubicBezTo>
                      <a:pt x="413" y="1016"/>
                      <a:pt x="438" y="971"/>
                      <a:pt x="470" y="933"/>
                    </a:cubicBezTo>
                    <a:cubicBezTo>
                      <a:pt x="496" y="889"/>
                      <a:pt x="527" y="845"/>
                      <a:pt x="553" y="806"/>
                    </a:cubicBezTo>
                    <a:cubicBezTo>
                      <a:pt x="584" y="768"/>
                      <a:pt x="616" y="724"/>
                      <a:pt x="648" y="686"/>
                    </a:cubicBezTo>
                    <a:cubicBezTo>
                      <a:pt x="705" y="609"/>
                      <a:pt x="769" y="540"/>
                      <a:pt x="832" y="476"/>
                    </a:cubicBezTo>
                    <a:cubicBezTo>
                      <a:pt x="889" y="413"/>
                      <a:pt x="953" y="349"/>
                      <a:pt x="1010" y="298"/>
                    </a:cubicBezTo>
                    <a:cubicBezTo>
                      <a:pt x="1067" y="248"/>
                      <a:pt x="1118" y="197"/>
                      <a:pt x="1168" y="159"/>
                    </a:cubicBezTo>
                    <a:cubicBezTo>
                      <a:pt x="1219" y="121"/>
                      <a:pt x="1264" y="89"/>
                      <a:pt x="1302" y="64"/>
                    </a:cubicBezTo>
                    <a:cubicBezTo>
                      <a:pt x="1340" y="32"/>
                      <a:pt x="1378" y="13"/>
                      <a:pt x="1397" y="0"/>
                    </a:cubicBezTo>
                    <a:lnTo>
                      <a:pt x="1397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4" name="Freeform 68"/>
              <p:cNvSpPr>
                <a:spLocks noChangeArrowheads="1"/>
              </p:cNvSpPr>
              <p:nvPr/>
            </p:nvSpPr>
            <p:spPr bwMode="auto">
              <a:xfrm>
                <a:off x="5529542" y="12155095"/>
                <a:ext cx="1436021" cy="1894317"/>
              </a:xfrm>
              <a:custGeom>
                <a:avLst/>
                <a:gdLst>
                  <a:gd name="T0" fmla="*/ 1613 w 1620"/>
                  <a:gd name="T1" fmla="*/ 0 h 2134"/>
                  <a:gd name="T2" fmla="*/ 1619 w 1620"/>
                  <a:gd name="T3" fmla="*/ 25 h 2134"/>
                  <a:gd name="T4" fmla="*/ 1613 w 1620"/>
                  <a:gd name="T5" fmla="*/ 31 h 2134"/>
                  <a:gd name="T6" fmla="*/ 1587 w 1620"/>
                  <a:gd name="T7" fmla="*/ 38 h 2134"/>
                  <a:gd name="T8" fmla="*/ 1486 w 1620"/>
                  <a:gd name="T9" fmla="*/ 95 h 2134"/>
                  <a:gd name="T10" fmla="*/ 1346 w 1620"/>
                  <a:gd name="T11" fmla="*/ 190 h 2134"/>
                  <a:gd name="T12" fmla="*/ 1181 w 1620"/>
                  <a:gd name="T13" fmla="*/ 342 h 2134"/>
                  <a:gd name="T14" fmla="*/ 1010 w 1620"/>
                  <a:gd name="T15" fmla="*/ 539 h 2134"/>
                  <a:gd name="T16" fmla="*/ 838 w 1620"/>
                  <a:gd name="T17" fmla="*/ 781 h 2134"/>
                  <a:gd name="T18" fmla="*/ 762 w 1620"/>
                  <a:gd name="T19" fmla="*/ 914 h 2134"/>
                  <a:gd name="T20" fmla="*/ 686 w 1620"/>
                  <a:gd name="T21" fmla="*/ 1053 h 2134"/>
                  <a:gd name="T22" fmla="*/ 553 w 1620"/>
                  <a:gd name="T23" fmla="*/ 1345 h 2134"/>
                  <a:gd name="T24" fmla="*/ 495 w 1620"/>
                  <a:gd name="T25" fmla="*/ 1498 h 2134"/>
                  <a:gd name="T26" fmla="*/ 445 w 1620"/>
                  <a:gd name="T27" fmla="*/ 1656 h 2134"/>
                  <a:gd name="T28" fmla="*/ 394 w 1620"/>
                  <a:gd name="T29" fmla="*/ 1809 h 2134"/>
                  <a:gd name="T30" fmla="*/ 349 w 1620"/>
                  <a:gd name="T31" fmla="*/ 1955 h 2134"/>
                  <a:gd name="T32" fmla="*/ 292 w 1620"/>
                  <a:gd name="T33" fmla="*/ 2133 h 2134"/>
                  <a:gd name="T34" fmla="*/ 0 w 1620"/>
                  <a:gd name="T35" fmla="*/ 2133 h 2134"/>
                  <a:gd name="T36" fmla="*/ 70 w 1620"/>
                  <a:gd name="T37" fmla="*/ 1866 h 2134"/>
                  <a:gd name="T38" fmla="*/ 191 w 1620"/>
                  <a:gd name="T39" fmla="*/ 1555 h 2134"/>
                  <a:gd name="T40" fmla="*/ 267 w 1620"/>
                  <a:gd name="T41" fmla="*/ 1403 h 2134"/>
                  <a:gd name="T42" fmla="*/ 343 w 1620"/>
                  <a:gd name="T43" fmla="*/ 1250 h 2134"/>
                  <a:gd name="T44" fmla="*/ 514 w 1620"/>
                  <a:gd name="T45" fmla="*/ 952 h 2134"/>
                  <a:gd name="T46" fmla="*/ 603 w 1620"/>
                  <a:gd name="T47" fmla="*/ 812 h 2134"/>
                  <a:gd name="T48" fmla="*/ 705 w 1620"/>
                  <a:gd name="T49" fmla="*/ 685 h 2134"/>
                  <a:gd name="T50" fmla="*/ 749 w 1620"/>
                  <a:gd name="T51" fmla="*/ 622 h 2134"/>
                  <a:gd name="T52" fmla="*/ 806 w 1620"/>
                  <a:gd name="T53" fmla="*/ 558 h 2134"/>
                  <a:gd name="T54" fmla="*/ 908 w 1620"/>
                  <a:gd name="T55" fmla="*/ 450 h 2134"/>
                  <a:gd name="T56" fmla="*/ 1111 w 1620"/>
                  <a:gd name="T57" fmla="*/ 260 h 2134"/>
                  <a:gd name="T58" fmla="*/ 1301 w 1620"/>
                  <a:gd name="T59" fmla="*/ 127 h 2134"/>
                  <a:gd name="T60" fmla="*/ 1467 w 1620"/>
                  <a:gd name="T61" fmla="*/ 51 h 2134"/>
                  <a:gd name="T62" fmla="*/ 1613 w 1620"/>
                  <a:gd name="T63" fmla="*/ 0 h 2134"/>
                  <a:gd name="T64" fmla="*/ 1613 w 1620"/>
                  <a:gd name="T65" fmla="*/ 0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0" h="2134">
                    <a:moveTo>
                      <a:pt x="1613" y="0"/>
                    </a:moveTo>
                    <a:cubicBezTo>
                      <a:pt x="1613" y="0"/>
                      <a:pt x="1613" y="0"/>
                      <a:pt x="1619" y="25"/>
                    </a:cubicBezTo>
                    <a:cubicBezTo>
                      <a:pt x="1619" y="25"/>
                      <a:pt x="1619" y="25"/>
                      <a:pt x="1613" y="31"/>
                    </a:cubicBezTo>
                    <a:cubicBezTo>
                      <a:pt x="1606" y="31"/>
                      <a:pt x="1600" y="38"/>
                      <a:pt x="1587" y="38"/>
                    </a:cubicBezTo>
                    <a:cubicBezTo>
                      <a:pt x="1562" y="51"/>
                      <a:pt x="1530" y="70"/>
                      <a:pt x="1486" y="95"/>
                    </a:cubicBezTo>
                    <a:cubicBezTo>
                      <a:pt x="1448" y="120"/>
                      <a:pt x="1397" y="152"/>
                      <a:pt x="1346" y="190"/>
                    </a:cubicBezTo>
                    <a:cubicBezTo>
                      <a:pt x="1295" y="235"/>
                      <a:pt x="1238" y="279"/>
                      <a:pt x="1181" y="342"/>
                    </a:cubicBezTo>
                    <a:cubicBezTo>
                      <a:pt x="1124" y="400"/>
                      <a:pt x="1067" y="463"/>
                      <a:pt x="1010" y="539"/>
                    </a:cubicBezTo>
                    <a:cubicBezTo>
                      <a:pt x="953" y="609"/>
                      <a:pt x="895" y="692"/>
                      <a:pt x="838" y="781"/>
                    </a:cubicBezTo>
                    <a:cubicBezTo>
                      <a:pt x="813" y="819"/>
                      <a:pt x="787" y="869"/>
                      <a:pt x="762" y="914"/>
                    </a:cubicBezTo>
                    <a:cubicBezTo>
                      <a:pt x="737" y="958"/>
                      <a:pt x="711" y="1003"/>
                      <a:pt x="686" y="1053"/>
                    </a:cubicBezTo>
                    <a:cubicBezTo>
                      <a:pt x="635" y="1149"/>
                      <a:pt x="591" y="1244"/>
                      <a:pt x="553" y="1345"/>
                    </a:cubicBezTo>
                    <a:cubicBezTo>
                      <a:pt x="533" y="1396"/>
                      <a:pt x="508" y="1447"/>
                      <a:pt x="495" y="1498"/>
                    </a:cubicBezTo>
                    <a:cubicBezTo>
                      <a:pt x="476" y="1549"/>
                      <a:pt x="457" y="1599"/>
                      <a:pt x="445" y="1656"/>
                    </a:cubicBezTo>
                    <a:cubicBezTo>
                      <a:pt x="426" y="1707"/>
                      <a:pt x="413" y="1758"/>
                      <a:pt x="394" y="1809"/>
                    </a:cubicBezTo>
                    <a:cubicBezTo>
                      <a:pt x="381" y="1860"/>
                      <a:pt x="368" y="1904"/>
                      <a:pt x="349" y="1955"/>
                    </a:cubicBezTo>
                    <a:cubicBezTo>
                      <a:pt x="337" y="2018"/>
                      <a:pt x="311" y="2075"/>
                      <a:pt x="292" y="2133"/>
                    </a:cubicBezTo>
                    <a:cubicBezTo>
                      <a:pt x="292" y="2133"/>
                      <a:pt x="292" y="2133"/>
                      <a:pt x="0" y="2133"/>
                    </a:cubicBezTo>
                    <a:cubicBezTo>
                      <a:pt x="13" y="2044"/>
                      <a:pt x="38" y="1955"/>
                      <a:pt x="70" y="1866"/>
                    </a:cubicBezTo>
                    <a:cubicBezTo>
                      <a:pt x="102" y="1764"/>
                      <a:pt x="146" y="1663"/>
                      <a:pt x="191" y="1555"/>
                    </a:cubicBezTo>
                    <a:cubicBezTo>
                      <a:pt x="216" y="1504"/>
                      <a:pt x="242" y="1453"/>
                      <a:pt x="267" y="1403"/>
                    </a:cubicBezTo>
                    <a:cubicBezTo>
                      <a:pt x="292" y="1352"/>
                      <a:pt x="318" y="1301"/>
                      <a:pt x="343" y="1250"/>
                    </a:cubicBezTo>
                    <a:cubicBezTo>
                      <a:pt x="394" y="1149"/>
                      <a:pt x="451" y="1047"/>
                      <a:pt x="514" y="952"/>
                    </a:cubicBezTo>
                    <a:cubicBezTo>
                      <a:pt x="540" y="907"/>
                      <a:pt x="572" y="857"/>
                      <a:pt x="603" y="812"/>
                    </a:cubicBezTo>
                    <a:cubicBezTo>
                      <a:pt x="635" y="768"/>
                      <a:pt x="667" y="723"/>
                      <a:pt x="705" y="685"/>
                    </a:cubicBezTo>
                    <a:cubicBezTo>
                      <a:pt x="717" y="660"/>
                      <a:pt x="737" y="641"/>
                      <a:pt x="749" y="622"/>
                    </a:cubicBezTo>
                    <a:cubicBezTo>
                      <a:pt x="768" y="596"/>
                      <a:pt x="787" y="577"/>
                      <a:pt x="806" y="558"/>
                    </a:cubicBezTo>
                    <a:cubicBezTo>
                      <a:pt x="838" y="520"/>
                      <a:pt x="870" y="482"/>
                      <a:pt x="908" y="450"/>
                    </a:cubicBezTo>
                    <a:cubicBezTo>
                      <a:pt x="978" y="381"/>
                      <a:pt x="1048" y="317"/>
                      <a:pt x="1111" y="260"/>
                    </a:cubicBezTo>
                    <a:cubicBezTo>
                      <a:pt x="1181" y="209"/>
                      <a:pt x="1244" y="165"/>
                      <a:pt x="1301" y="127"/>
                    </a:cubicBezTo>
                    <a:cubicBezTo>
                      <a:pt x="1365" y="95"/>
                      <a:pt x="1422" y="70"/>
                      <a:pt x="1467" y="51"/>
                    </a:cubicBezTo>
                    <a:cubicBezTo>
                      <a:pt x="1543" y="12"/>
                      <a:pt x="1594" y="0"/>
                      <a:pt x="1613" y="0"/>
                    </a:cubicBezTo>
                    <a:lnTo>
                      <a:pt x="1613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5" name="Freeform 69"/>
              <p:cNvSpPr>
                <a:spLocks noChangeArrowheads="1"/>
              </p:cNvSpPr>
              <p:nvPr/>
            </p:nvSpPr>
            <p:spPr bwMode="auto">
              <a:xfrm>
                <a:off x="4825227" y="11986798"/>
                <a:ext cx="1545581" cy="2062615"/>
              </a:xfrm>
              <a:custGeom>
                <a:avLst/>
                <a:gdLst>
                  <a:gd name="T0" fmla="*/ 1695 w 1740"/>
                  <a:gd name="T1" fmla="*/ 0 h 2325"/>
                  <a:gd name="T2" fmla="*/ 1733 w 1740"/>
                  <a:gd name="T3" fmla="*/ 7 h 2325"/>
                  <a:gd name="T4" fmla="*/ 1739 w 1740"/>
                  <a:gd name="T5" fmla="*/ 19 h 2325"/>
                  <a:gd name="T6" fmla="*/ 1726 w 1740"/>
                  <a:gd name="T7" fmla="*/ 26 h 2325"/>
                  <a:gd name="T8" fmla="*/ 1695 w 1740"/>
                  <a:gd name="T9" fmla="*/ 38 h 2325"/>
                  <a:gd name="T10" fmla="*/ 1587 w 1740"/>
                  <a:gd name="T11" fmla="*/ 95 h 2325"/>
                  <a:gd name="T12" fmla="*/ 1428 w 1740"/>
                  <a:gd name="T13" fmla="*/ 203 h 2325"/>
                  <a:gd name="T14" fmla="*/ 1244 w 1740"/>
                  <a:gd name="T15" fmla="*/ 375 h 2325"/>
                  <a:gd name="T16" fmla="*/ 1053 w 1740"/>
                  <a:gd name="T17" fmla="*/ 597 h 2325"/>
                  <a:gd name="T18" fmla="*/ 869 w 1740"/>
                  <a:gd name="T19" fmla="*/ 870 h 2325"/>
                  <a:gd name="T20" fmla="*/ 844 w 1740"/>
                  <a:gd name="T21" fmla="*/ 902 h 2325"/>
                  <a:gd name="T22" fmla="*/ 825 w 1740"/>
                  <a:gd name="T23" fmla="*/ 940 h 2325"/>
                  <a:gd name="T24" fmla="*/ 781 w 1740"/>
                  <a:gd name="T25" fmla="*/ 1016 h 2325"/>
                  <a:gd name="T26" fmla="*/ 698 w 1740"/>
                  <a:gd name="T27" fmla="*/ 1175 h 2325"/>
                  <a:gd name="T28" fmla="*/ 552 w 1740"/>
                  <a:gd name="T29" fmla="*/ 1511 h 2325"/>
                  <a:gd name="T30" fmla="*/ 489 w 1740"/>
                  <a:gd name="T31" fmla="*/ 1683 h 2325"/>
                  <a:gd name="T32" fmla="*/ 438 w 1740"/>
                  <a:gd name="T33" fmla="*/ 1854 h 2325"/>
                  <a:gd name="T34" fmla="*/ 342 w 1740"/>
                  <a:gd name="T35" fmla="*/ 2190 h 2325"/>
                  <a:gd name="T36" fmla="*/ 304 w 1740"/>
                  <a:gd name="T37" fmla="*/ 2324 h 2325"/>
                  <a:gd name="T38" fmla="*/ 0 w 1740"/>
                  <a:gd name="T39" fmla="*/ 2324 h 2325"/>
                  <a:gd name="T40" fmla="*/ 57 w 1740"/>
                  <a:gd name="T41" fmla="*/ 2108 h 2325"/>
                  <a:gd name="T42" fmla="*/ 114 w 1740"/>
                  <a:gd name="T43" fmla="*/ 1936 h 2325"/>
                  <a:gd name="T44" fmla="*/ 152 w 1740"/>
                  <a:gd name="T45" fmla="*/ 1847 h 2325"/>
                  <a:gd name="T46" fmla="*/ 184 w 1740"/>
                  <a:gd name="T47" fmla="*/ 1765 h 2325"/>
                  <a:gd name="T48" fmla="*/ 266 w 1740"/>
                  <a:gd name="T49" fmla="*/ 1587 h 2325"/>
                  <a:gd name="T50" fmla="*/ 342 w 1740"/>
                  <a:gd name="T51" fmla="*/ 1416 h 2325"/>
                  <a:gd name="T52" fmla="*/ 527 w 1740"/>
                  <a:gd name="T53" fmla="*/ 1079 h 2325"/>
                  <a:gd name="T54" fmla="*/ 622 w 1740"/>
                  <a:gd name="T55" fmla="*/ 921 h 2325"/>
                  <a:gd name="T56" fmla="*/ 673 w 1740"/>
                  <a:gd name="T57" fmla="*/ 845 h 2325"/>
                  <a:gd name="T58" fmla="*/ 704 w 1740"/>
                  <a:gd name="T59" fmla="*/ 813 h 2325"/>
                  <a:gd name="T60" fmla="*/ 730 w 1740"/>
                  <a:gd name="T61" fmla="*/ 775 h 2325"/>
                  <a:gd name="T62" fmla="*/ 781 w 1740"/>
                  <a:gd name="T63" fmla="*/ 705 h 2325"/>
                  <a:gd name="T64" fmla="*/ 838 w 1740"/>
                  <a:gd name="T65" fmla="*/ 635 h 2325"/>
                  <a:gd name="T66" fmla="*/ 952 w 1740"/>
                  <a:gd name="T67" fmla="*/ 508 h 2325"/>
                  <a:gd name="T68" fmla="*/ 1174 w 1740"/>
                  <a:gd name="T69" fmla="*/ 299 h 2325"/>
                  <a:gd name="T70" fmla="*/ 1390 w 1740"/>
                  <a:gd name="T71" fmla="*/ 146 h 2325"/>
                  <a:gd name="T72" fmla="*/ 1561 w 1740"/>
                  <a:gd name="T73" fmla="*/ 51 h 2325"/>
                  <a:gd name="T74" fmla="*/ 1695 w 1740"/>
                  <a:gd name="T75" fmla="*/ 0 h 2325"/>
                  <a:gd name="T76" fmla="*/ 1695 w 1740"/>
                  <a:gd name="T77" fmla="*/ 0 h 2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40" h="2325">
                    <a:moveTo>
                      <a:pt x="1695" y="0"/>
                    </a:moveTo>
                    <a:cubicBezTo>
                      <a:pt x="1707" y="7"/>
                      <a:pt x="1720" y="7"/>
                      <a:pt x="1733" y="7"/>
                    </a:cubicBezTo>
                    <a:cubicBezTo>
                      <a:pt x="1733" y="7"/>
                      <a:pt x="1733" y="7"/>
                      <a:pt x="1739" y="19"/>
                    </a:cubicBezTo>
                    <a:cubicBezTo>
                      <a:pt x="1739" y="19"/>
                      <a:pt x="1733" y="19"/>
                      <a:pt x="1726" y="26"/>
                    </a:cubicBezTo>
                    <a:cubicBezTo>
                      <a:pt x="1720" y="26"/>
                      <a:pt x="1707" y="32"/>
                      <a:pt x="1695" y="38"/>
                    </a:cubicBezTo>
                    <a:cubicBezTo>
                      <a:pt x="1669" y="51"/>
                      <a:pt x="1631" y="70"/>
                      <a:pt x="1587" y="95"/>
                    </a:cubicBezTo>
                    <a:cubicBezTo>
                      <a:pt x="1542" y="121"/>
                      <a:pt x="1485" y="159"/>
                      <a:pt x="1428" y="203"/>
                    </a:cubicBezTo>
                    <a:cubicBezTo>
                      <a:pt x="1371" y="254"/>
                      <a:pt x="1307" y="305"/>
                      <a:pt x="1244" y="375"/>
                    </a:cubicBezTo>
                    <a:cubicBezTo>
                      <a:pt x="1180" y="438"/>
                      <a:pt x="1117" y="515"/>
                      <a:pt x="1053" y="597"/>
                    </a:cubicBezTo>
                    <a:cubicBezTo>
                      <a:pt x="990" y="679"/>
                      <a:pt x="926" y="768"/>
                      <a:pt x="869" y="870"/>
                    </a:cubicBezTo>
                    <a:cubicBezTo>
                      <a:pt x="857" y="883"/>
                      <a:pt x="850" y="889"/>
                      <a:pt x="844" y="902"/>
                    </a:cubicBezTo>
                    <a:cubicBezTo>
                      <a:pt x="838" y="914"/>
                      <a:pt x="831" y="927"/>
                      <a:pt x="825" y="940"/>
                    </a:cubicBezTo>
                    <a:cubicBezTo>
                      <a:pt x="812" y="965"/>
                      <a:pt x="793" y="990"/>
                      <a:pt x="781" y="1016"/>
                    </a:cubicBezTo>
                    <a:cubicBezTo>
                      <a:pt x="755" y="1073"/>
                      <a:pt x="723" y="1124"/>
                      <a:pt x="698" y="1175"/>
                    </a:cubicBezTo>
                    <a:cubicBezTo>
                      <a:pt x="647" y="1283"/>
                      <a:pt x="596" y="1397"/>
                      <a:pt x="552" y="1511"/>
                    </a:cubicBezTo>
                    <a:cubicBezTo>
                      <a:pt x="533" y="1568"/>
                      <a:pt x="508" y="1619"/>
                      <a:pt x="489" y="1683"/>
                    </a:cubicBezTo>
                    <a:cubicBezTo>
                      <a:pt x="476" y="1740"/>
                      <a:pt x="451" y="1797"/>
                      <a:pt x="438" y="1854"/>
                    </a:cubicBezTo>
                    <a:cubicBezTo>
                      <a:pt x="406" y="1968"/>
                      <a:pt x="374" y="2082"/>
                      <a:pt x="342" y="2190"/>
                    </a:cubicBezTo>
                    <a:cubicBezTo>
                      <a:pt x="330" y="2235"/>
                      <a:pt x="317" y="2279"/>
                      <a:pt x="304" y="2324"/>
                    </a:cubicBezTo>
                    <a:cubicBezTo>
                      <a:pt x="304" y="2324"/>
                      <a:pt x="304" y="2324"/>
                      <a:pt x="0" y="2324"/>
                    </a:cubicBezTo>
                    <a:cubicBezTo>
                      <a:pt x="19" y="2254"/>
                      <a:pt x="38" y="2178"/>
                      <a:pt x="57" y="2108"/>
                    </a:cubicBezTo>
                    <a:cubicBezTo>
                      <a:pt x="76" y="2051"/>
                      <a:pt x="95" y="1994"/>
                      <a:pt x="114" y="1936"/>
                    </a:cubicBezTo>
                    <a:cubicBezTo>
                      <a:pt x="127" y="1905"/>
                      <a:pt x="139" y="1879"/>
                      <a:pt x="152" y="1847"/>
                    </a:cubicBezTo>
                    <a:cubicBezTo>
                      <a:pt x="165" y="1822"/>
                      <a:pt x="178" y="1790"/>
                      <a:pt x="184" y="1765"/>
                    </a:cubicBezTo>
                    <a:cubicBezTo>
                      <a:pt x="209" y="1708"/>
                      <a:pt x="235" y="1651"/>
                      <a:pt x="266" y="1587"/>
                    </a:cubicBezTo>
                    <a:cubicBezTo>
                      <a:pt x="292" y="1530"/>
                      <a:pt x="317" y="1473"/>
                      <a:pt x="342" y="1416"/>
                    </a:cubicBezTo>
                    <a:cubicBezTo>
                      <a:pt x="400" y="1302"/>
                      <a:pt x="463" y="1187"/>
                      <a:pt x="527" y="1079"/>
                    </a:cubicBezTo>
                    <a:cubicBezTo>
                      <a:pt x="558" y="1029"/>
                      <a:pt x="590" y="972"/>
                      <a:pt x="622" y="921"/>
                    </a:cubicBezTo>
                    <a:cubicBezTo>
                      <a:pt x="641" y="895"/>
                      <a:pt x="660" y="870"/>
                      <a:pt x="673" y="845"/>
                    </a:cubicBezTo>
                    <a:cubicBezTo>
                      <a:pt x="685" y="832"/>
                      <a:pt x="692" y="819"/>
                      <a:pt x="704" y="813"/>
                    </a:cubicBezTo>
                    <a:cubicBezTo>
                      <a:pt x="711" y="800"/>
                      <a:pt x="717" y="787"/>
                      <a:pt x="730" y="775"/>
                    </a:cubicBezTo>
                    <a:cubicBezTo>
                      <a:pt x="749" y="749"/>
                      <a:pt x="762" y="724"/>
                      <a:pt x="781" y="705"/>
                    </a:cubicBezTo>
                    <a:cubicBezTo>
                      <a:pt x="800" y="679"/>
                      <a:pt x="819" y="660"/>
                      <a:pt x="838" y="635"/>
                    </a:cubicBezTo>
                    <a:cubicBezTo>
                      <a:pt x="876" y="591"/>
                      <a:pt x="914" y="546"/>
                      <a:pt x="952" y="508"/>
                    </a:cubicBezTo>
                    <a:cubicBezTo>
                      <a:pt x="1028" y="432"/>
                      <a:pt x="1104" y="356"/>
                      <a:pt x="1174" y="299"/>
                    </a:cubicBezTo>
                    <a:cubicBezTo>
                      <a:pt x="1250" y="235"/>
                      <a:pt x="1320" y="184"/>
                      <a:pt x="1390" y="146"/>
                    </a:cubicBezTo>
                    <a:cubicBezTo>
                      <a:pt x="1453" y="102"/>
                      <a:pt x="1510" y="70"/>
                      <a:pt x="1561" y="51"/>
                    </a:cubicBezTo>
                    <a:cubicBezTo>
                      <a:pt x="1625" y="26"/>
                      <a:pt x="1669" y="7"/>
                      <a:pt x="1695" y="0"/>
                    </a:cubicBezTo>
                    <a:lnTo>
                      <a:pt x="1695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6" name="Freeform 70"/>
              <p:cNvSpPr>
                <a:spLocks noChangeArrowheads="1"/>
              </p:cNvSpPr>
              <p:nvPr/>
            </p:nvSpPr>
            <p:spPr bwMode="auto">
              <a:xfrm>
                <a:off x="4101348" y="11873295"/>
                <a:ext cx="1655138" cy="2176116"/>
              </a:xfrm>
              <a:custGeom>
                <a:avLst/>
                <a:gdLst>
                  <a:gd name="T0" fmla="*/ 1796 w 1867"/>
                  <a:gd name="T1" fmla="*/ 0 h 2452"/>
                  <a:gd name="T2" fmla="*/ 1866 w 1867"/>
                  <a:gd name="T3" fmla="*/ 13 h 2452"/>
                  <a:gd name="T4" fmla="*/ 1866 w 1867"/>
                  <a:gd name="T5" fmla="*/ 13 h 2452"/>
                  <a:gd name="T6" fmla="*/ 1834 w 1867"/>
                  <a:gd name="T7" fmla="*/ 26 h 2452"/>
                  <a:gd name="T8" fmla="*/ 1714 w 1867"/>
                  <a:gd name="T9" fmla="*/ 83 h 2452"/>
                  <a:gd name="T10" fmla="*/ 1549 w 1867"/>
                  <a:gd name="T11" fmla="*/ 203 h 2452"/>
                  <a:gd name="T12" fmla="*/ 1358 w 1867"/>
                  <a:gd name="T13" fmla="*/ 375 h 2452"/>
                  <a:gd name="T14" fmla="*/ 1155 w 1867"/>
                  <a:gd name="T15" fmla="*/ 610 h 2452"/>
                  <a:gd name="T16" fmla="*/ 958 w 1867"/>
                  <a:gd name="T17" fmla="*/ 895 h 2452"/>
                  <a:gd name="T18" fmla="*/ 774 w 1867"/>
                  <a:gd name="T19" fmla="*/ 1219 h 2452"/>
                  <a:gd name="T20" fmla="*/ 730 w 1867"/>
                  <a:gd name="T21" fmla="*/ 1302 h 2452"/>
                  <a:gd name="T22" fmla="*/ 692 w 1867"/>
                  <a:gd name="T23" fmla="*/ 1390 h 2452"/>
                  <a:gd name="T24" fmla="*/ 647 w 1867"/>
                  <a:gd name="T25" fmla="*/ 1479 h 2452"/>
                  <a:gd name="T26" fmla="*/ 609 w 1867"/>
                  <a:gd name="T27" fmla="*/ 1568 h 2452"/>
                  <a:gd name="T28" fmla="*/ 577 w 1867"/>
                  <a:gd name="T29" fmla="*/ 1657 h 2452"/>
                  <a:gd name="T30" fmla="*/ 539 w 1867"/>
                  <a:gd name="T31" fmla="*/ 1746 h 2452"/>
                  <a:gd name="T32" fmla="*/ 508 w 1867"/>
                  <a:gd name="T33" fmla="*/ 1835 h 2452"/>
                  <a:gd name="T34" fmla="*/ 476 w 1867"/>
                  <a:gd name="T35" fmla="*/ 1924 h 2452"/>
                  <a:gd name="T36" fmla="*/ 419 w 1867"/>
                  <a:gd name="T37" fmla="*/ 2101 h 2452"/>
                  <a:gd name="T38" fmla="*/ 362 w 1867"/>
                  <a:gd name="T39" fmla="*/ 2279 h 2452"/>
                  <a:gd name="T40" fmla="*/ 305 w 1867"/>
                  <a:gd name="T41" fmla="*/ 2444 h 2452"/>
                  <a:gd name="T42" fmla="*/ 305 w 1867"/>
                  <a:gd name="T43" fmla="*/ 2451 h 2452"/>
                  <a:gd name="T44" fmla="*/ 0 w 1867"/>
                  <a:gd name="T45" fmla="*/ 2451 h 2452"/>
                  <a:gd name="T46" fmla="*/ 25 w 1867"/>
                  <a:gd name="T47" fmla="*/ 2355 h 2452"/>
                  <a:gd name="T48" fmla="*/ 82 w 1867"/>
                  <a:gd name="T49" fmla="*/ 2184 h 2452"/>
                  <a:gd name="T50" fmla="*/ 228 w 1867"/>
                  <a:gd name="T51" fmla="*/ 1828 h 2452"/>
                  <a:gd name="T52" fmla="*/ 273 w 1867"/>
                  <a:gd name="T53" fmla="*/ 1733 h 2452"/>
                  <a:gd name="T54" fmla="*/ 317 w 1867"/>
                  <a:gd name="T55" fmla="*/ 1644 h 2452"/>
                  <a:gd name="T56" fmla="*/ 362 w 1867"/>
                  <a:gd name="T57" fmla="*/ 1556 h 2452"/>
                  <a:gd name="T58" fmla="*/ 406 w 1867"/>
                  <a:gd name="T59" fmla="*/ 1467 h 2452"/>
                  <a:gd name="T60" fmla="*/ 450 w 1867"/>
                  <a:gd name="T61" fmla="*/ 1378 h 2452"/>
                  <a:gd name="T62" fmla="*/ 501 w 1867"/>
                  <a:gd name="T63" fmla="*/ 1289 h 2452"/>
                  <a:gd name="T64" fmla="*/ 552 w 1867"/>
                  <a:gd name="T65" fmla="*/ 1206 h 2452"/>
                  <a:gd name="T66" fmla="*/ 603 w 1867"/>
                  <a:gd name="T67" fmla="*/ 1117 h 2452"/>
                  <a:gd name="T68" fmla="*/ 704 w 1867"/>
                  <a:gd name="T69" fmla="*/ 959 h 2452"/>
                  <a:gd name="T70" fmla="*/ 819 w 1867"/>
                  <a:gd name="T71" fmla="*/ 800 h 2452"/>
                  <a:gd name="T72" fmla="*/ 933 w 1867"/>
                  <a:gd name="T73" fmla="*/ 654 h 2452"/>
                  <a:gd name="T74" fmla="*/ 990 w 1867"/>
                  <a:gd name="T75" fmla="*/ 591 h 2452"/>
                  <a:gd name="T76" fmla="*/ 1054 w 1867"/>
                  <a:gd name="T77" fmla="*/ 521 h 2452"/>
                  <a:gd name="T78" fmla="*/ 1288 w 1867"/>
                  <a:gd name="T79" fmla="*/ 299 h 2452"/>
                  <a:gd name="T80" fmla="*/ 1504 w 1867"/>
                  <a:gd name="T81" fmla="*/ 140 h 2452"/>
                  <a:gd name="T82" fmla="*/ 1695 w 1867"/>
                  <a:gd name="T83" fmla="*/ 38 h 2452"/>
                  <a:gd name="T84" fmla="*/ 1796 w 1867"/>
                  <a:gd name="T85" fmla="*/ 0 h 2452"/>
                  <a:gd name="T86" fmla="*/ 1796 w 1867"/>
                  <a:gd name="T87" fmla="*/ 0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67" h="2452">
                    <a:moveTo>
                      <a:pt x="1796" y="0"/>
                    </a:moveTo>
                    <a:cubicBezTo>
                      <a:pt x="1815" y="7"/>
                      <a:pt x="1841" y="7"/>
                      <a:pt x="1866" y="13"/>
                    </a:cubicBezTo>
                    <a:lnTo>
                      <a:pt x="1866" y="13"/>
                    </a:lnTo>
                    <a:cubicBezTo>
                      <a:pt x="1854" y="13"/>
                      <a:pt x="1847" y="19"/>
                      <a:pt x="1834" y="26"/>
                    </a:cubicBezTo>
                    <a:cubicBezTo>
                      <a:pt x="1803" y="38"/>
                      <a:pt x="1765" y="57"/>
                      <a:pt x="1714" y="83"/>
                    </a:cubicBezTo>
                    <a:cubicBezTo>
                      <a:pt x="1669" y="115"/>
                      <a:pt x="1612" y="153"/>
                      <a:pt x="1549" y="203"/>
                    </a:cubicBezTo>
                    <a:cubicBezTo>
                      <a:pt x="1485" y="248"/>
                      <a:pt x="1422" y="305"/>
                      <a:pt x="1358" y="375"/>
                    </a:cubicBezTo>
                    <a:cubicBezTo>
                      <a:pt x="1288" y="445"/>
                      <a:pt x="1219" y="527"/>
                      <a:pt x="1155" y="610"/>
                    </a:cubicBezTo>
                    <a:cubicBezTo>
                      <a:pt x="1085" y="699"/>
                      <a:pt x="1022" y="794"/>
                      <a:pt x="958" y="895"/>
                    </a:cubicBezTo>
                    <a:cubicBezTo>
                      <a:pt x="895" y="997"/>
                      <a:pt x="831" y="1105"/>
                      <a:pt x="774" y="1219"/>
                    </a:cubicBezTo>
                    <a:cubicBezTo>
                      <a:pt x="762" y="1244"/>
                      <a:pt x="743" y="1276"/>
                      <a:pt x="730" y="1302"/>
                    </a:cubicBezTo>
                    <a:cubicBezTo>
                      <a:pt x="717" y="1333"/>
                      <a:pt x="704" y="1359"/>
                      <a:pt x="692" y="1390"/>
                    </a:cubicBezTo>
                    <a:cubicBezTo>
                      <a:pt x="679" y="1416"/>
                      <a:pt x="660" y="1448"/>
                      <a:pt x="647" y="1479"/>
                    </a:cubicBezTo>
                    <a:cubicBezTo>
                      <a:pt x="647" y="1479"/>
                      <a:pt x="647" y="1479"/>
                      <a:pt x="609" y="1568"/>
                    </a:cubicBezTo>
                    <a:cubicBezTo>
                      <a:pt x="609" y="1568"/>
                      <a:pt x="609" y="1568"/>
                      <a:pt x="577" y="1657"/>
                    </a:cubicBezTo>
                    <a:cubicBezTo>
                      <a:pt x="565" y="1683"/>
                      <a:pt x="552" y="1714"/>
                      <a:pt x="539" y="1746"/>
                    </a:cubicBezTo>
                    <a:cubicBezTo>
                      <a:pt x="527" y="1771"/>
                      <a:pt x="520" y="1803"/>
                      <a:pt x="508" y="1835"/>
                    </a:cubicBezTo>
                    <a:cubicBezTo>
                      <a:pt x="495" y="1867"/>
                      <a:pt x="489" y="1892"/>
                      <a:pt x="476" y="1924"/>
                    </a:cubicBezTo>
                    <a:cubicBezTo>
                      <a:pt x="457" y="1987"/>
                      <a:pt x="438" y="2044"/>
                      <a:pt x="419" y="2101"/>
                    </a:cubicBezTo>
                    <a:cubicBezTo>
                      <a:pt x="400" y="2165"/>
                      <a:pt x="381" y="2222"/>
                      <a:pt x="362" y="2279"/>
                    </a:cubicBezTo>
                    <a:cubicBezTo>
                      <a:pt x="343" y="2336"/>
                      <a:pt x="324" y="2393"/>
                      <a:pt x="305" y="2444"/>
                    </a:cubicBezTo>
                    <a:lnTo>
                      <a:pt x="305" y="2451"/>
                    </a:lnTo>
                    <a:cubicBezTo>
                      <a:pt x="305" y="2451"/>
                      <a:pt x="305" y="2451"/>
                      <a:pt x="0" y="2451"/>
                    </a:cubicBezTo>
                    <a:cubicBezTo>
                      <a:pt x="13" y="2419"/>
                      <a:pt x="19" y="2387"/>
                      <a:pt x="25" y="2355"/>
                    </a:cubicBezTo>
                    <a:cubicBezTo>
                      <a:pt x="44" y="2298"/>
                      <a:pt x="63" y="2241"/>
                      <a:pt x="82" y="2184"/>
                    </a:cubicBezTo>
                    <a:cubicBezTo>
                      <a:pt x="127" y="2063"/>
                      <a:pt x="171" y="1943"/>
                      <a:pt x="228" y="1828"/>
                    </a:cubicBezTo>
                    <a:cubicBezTo>
                      <a:pt x="241" y="1797"/>
                      <a:pt x="260" y="1765"/>
                      <a:pt x="273" y="1733"/>
                    </a:cubicBezTo>
                    <a:cubicBezTo>
                      <a:pt x="286" y="1708"/>
                      <a:pt x="298" y="1676"/>
                      <a:pt x="317" y="1644"/>
                    </a:cubicBezTo>
                    <a:cubicBezTo>
                      <a:pt x="330" y="1619"/>
                      <a:pt x="343" y="1587"/>
                      <a:pt x="362" y="1556"/>
                    </a:cubicBezTo>
                    <a:cubicBezTo>
                      <a:pt x="362" y="1556"/>
                      <a:pt x="362" y="1556"/>
                      <a:pt x="406" y="1467"/>
                    </a:cubicBezTo>
                    <a:cubicBezTo>
                      <a:pt x="406" y="1467"/>
                      <a:pt x="406" y="1467"/>
                      <a:pt x="450" y="1378"/>
                    </a:cubicBezTo>
                    <a:cubicBezTo>
                      <a:pt x="470" y="1353"/>
                      <a:pt x="482" y="1321"/>
                      <a:pt x="501" y="1289"/>
                    </a:cubicBezTo>
                    <a:cubicBezTo>
                      <a:pt x="514" y="1264"/>
                      <a:pt x="533" y="1232"/>
                      <a:pt x="552" y="1206"/>
                    </a:cubicBezTo>
                    <a:cubicBezTo>
                      <a:pt x="565" y="1175"/>
                      <a:pt x="584" y="1149"/>
                      <a:pt x="603" y="1117"/>
                    </a:cubicBezTo>
                    <a:cubicBezTo>
                      <a:pt x="635" y="1067"/>
                      <a:pt x="673" y="1010"/>
                      <a:pt x="704" y="959"/>
                    </a:cubicBezTo>
                    <a:cubicBezTo>
                      <a:pt x="743" y="902"/>
                      <a:pt x="781" y="851"/>
                      <a:pt x="819" y="800"/>
                    </a:cubicBezTo>
                    <a:cubicBezTo>
                      <a:pt x="857" y="749"/>
                      <a:pt x="895" y="705"/>
                      <a:pt x="933" y="654"/>
                    </a:cubicBezTo>
                    <a:cubicBezTo>
                      <a:pt x="952" y="635"/>
                      <a:pt x="971" y="610"/>
                      <a:pt x="990" y="591"/>
                    </a:cubicBezTo>
                    <a:cubicBezTo>
                      <a:pt x="1009" y="565"/>
                      <a:pt x="1028" y="546"/>
                      <a:pt x="1054" y="521"/>
                    </a:cubicBezTo>
                    <a:cubicBezTo>
                      <a:pt x="1130" y="438"/>
                      <a:pt x="1206" y="369"/>
                      <a:pt x="1288" y="299"/>
                    </a:cubicBezTo>
                    <a:cubicBezTo>
                      <a:pt x="1365" y="235"/>
                      <a:pt x="1441" y="184"/>
                      <a:pt x="1504" y="140"/>
                    </a:cubicBezTo>
                    <a:cubicBezTo>
                      <a:pt x="1574" y="96"/>
                      <a:pt x="1638" y="64"/>
                      <a:pt x="1695" y="38"/>
                    </a:cubicBezTo>
                    <a:cubicBezTo>
                      <a:pt x="1733" y="26"/>
                      <a:pt x="1765" y="13"/>
                      <a:pt x="1796" y="0"/>
                    </a:cubicBezTo>
                    <a:lnTo>
                      <a:pt x="1796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7" name="Freeform 71"/>
              <p:cNvSpPr>
                <a:spLocks noChangeArrowheads="1"/>
              </p:cNvSpPr>
              <p:nvPr/>
            </p:nvSpPr>
            <p:spPr bwMode="auto">
              <a:xfrm>
                <a:off x="3338340" y="11822413"/>
                <a:ext cx="1780352" cy="2226998"/>
              </a:xfrm>
              <a:custGeom>
                <a:avLst/>
                <a:gdLst>
                  <a:gd name="T0" fmla="*/ 1923 w 2007"/>
                  <a:gd name="T1" fmla="*/ 0 h 2509"/>
                  <a:gd name="T2" fmla="*/ 2006 w 2007"/>
                  <a:gd name="T3" fmla="*/ 6 h 2509"/>
                  <a:gd name="T4" fmla="*/ 1930 w 2007"/>
                  <a:gd name="T5" fmla="*/ 57 h 2509"/>
                  <a:gd name="T6" fmla="*/ 1765 w 2007"/>
                  <a:gd name="T7" fmla="*/ 178 h 2509"/>
                  <a:gd name="T8" fmla="*/ 1568 w 2007"/>
                  <a:gd name="T9" fmla="*/ 356 h 2509"/>
                  <a:gd name="T10" fmla="*/ 1352 w 2007"/>
                  <a:gd name="T11" fmla="*/ 584 h 2509"/>
                  <a:gd name="T12" fmla="*/ 1136 w 2007"/>
                  <a:gd name="T13" fmla="*/ 857 h 2509"/>
                  <a:gd name="T14" fmla="*/ 1028 w 2007"/>
                  <a:gd name="T15" fmla="*/ 1003 h 2509"/>
                  <a:gd name="T16" fmla="*/ 927 w 2007"/>
                  <a:gd name="T17" fmla="*/ 1162 h 2509"/>
                  <a:gd name="T18" fmla="*/ 825 w 2007"/>
                  <a:gd name="T19" fmla="*/ 1327 h 2509"/>
                  <a:gd name="T20" fmla="*/ 774 w 2007"/>
                  <a:gd name="T21" fmla="*/ 1410 h 2509"/>
                  <a:gd name="T22" fmla="*/ 730 w 2007"/>
                  <a:gd name="T23" fmla="*/ 1492 h 2509"/>
                  <a:gd name="T24" fmla="*/ 685 w 2007"/>
                  <a:gd name="T25" fmla="*/ 1581 h 2509"/>
                  <a:gd name="T26" fmla="*/ 647 w 2007"/>
                  <a:gd name="T27" fmla="*/ 1663 h 2509"/>
                  <a:gd name="T28" fmla="*/ 603 w 2007"/>
                  <a:gd name="T29" fmla="*/ 1752 h 2509"/>
                  <a:gd name="T30" fmla="*/ 565 w 2007"/>
                  <a:gd name="T31" fmla="*/ 1841 h 2509"/>
                  <a:gd name="T32" fmla="*/ 527 w 2007"/>
                  <a:gd name="T33" fmla="*/ 1924 h 2509"/>
                  <a:gd name="T34" fmla="*/ 495 w 2007"/>
                  <a:gd name="T35" fmla="*/ 2012 h 2509"/>
                  <a:gd name="T36" fmla="*/ 457 w 2007"/>
                  <a:gd name="T37" fmla="*/ 2095 h 2509"/>
                  <a:gd name="T38" fmla="*/ 425 w 2007"/>
                  <a:gd name="T39" fmla="*/ 2178 h 2509"/>
                  <a:gd name="T40" fmla="*/ 285 w 2007"/>
                  <a:gd name="T41" fmla="*/ 2501 h 2509"/>
                  <a:gd name="T42" fmla="*/ 285 w 2007"/>
                  <a:gd name="T43" fmla="*/ 2508 h 2509"/>
                  <a:gd name="T44" fmla="*/ 0 w 2007"/>
                  <a:gd name="T45" fmla="*/ 2508 h 2509"/>
                  <a:gd name="T46" fmla="*/ 25 w 2007"/>
                  <a:gd name="T47" fmla="*/ 2406 h 2509"/>
                  <a:gd name="T48" fmla="*/ 152 w 2007"/>
                  <a:gd name="T49" fmla="*/ 2063 h 2509"/>
                  <a:gd name="T50" fmla="*/ 190 w 2007"/>
                  <a:gd name="T51" fmla="*/ 1974 h 2509"/>
                  <a:gd name="T52" fmla="*/ 235 w 2007"/>
                  <a:gd name="T53" fmla="*/ 1892 h 2509"/>
                  <a:gd name="T54" fmla="*/ 330 w 2007"/>
                  <a:gd name="T55" fmla="*/ 1720 h 2509"/>
                  <a:gd name="T56" fmla="*/ 432 w 2007"/>
                  <a:gd name="T57" fmla="*/ 1549 h 2509"/>
                  <a:gd name="T58" fmla="*/ 482 w 2007"/>
                  <a:gd name="T59" fmla="*/ 1460 h 2509"/>
                  <a:gd name="T60" fmla="*/ 533 w 2007"/>
                  <a:gd name="T61" fmla="*/ 1378 h 2509"/>
                  <a:gd name="T62" fmla="*/ 590 w 2007"/>
                  <a:gd name="T63" fmla="*/ 1295 h 2509"/>
                  <a:gd name="T64" fmla="*/ 647 w 2007"/>
                  <a:gd name="T65" fmla="*/ 1213 h 2509"/>
                  <a:gd name="T66" fmla="*/ 762 w 2007"/>
                  <a:gd name="T67" fmla="*/ 1048 h 2509"/>
                  <a:gd name="T68" fmla="*/ 882 w 2007"/>
                  <a:gd name="T69" fmla="*/ 895 h 2509"/>
                  <a:gd name="T70" fmla="*/ 1003 w 2007"/>
                  <a:gd name="T71" fmla="*/ 749 h 2509"/>
                  <a:gd name="T72" fmla="*/ 1066 w 2007"/>
                  <a:gd name="T73" fmla="*/ 679 h 2509"/>
                  <a:gd name="T74" fmla="*/ 1130 w 2007"/>
                  <a:gd name="T75" fmla="*/ 616 h 2509"/>
                  <a:gd name="T76" fmla="*/ 1257 w 2007"/>
                  <a:gd name="T77" fmla="*/ 489 h 2509"/>
                  <a:gd name="T78" fmla="*/ 1498 w 2007"/>
                  <a:gd name="T79" fmla="*/ 279 h 2509"/>
                  <a:gd name="T80" fmla="*/ 1720 w 2007"/>
                  <a:gd name="T81" fmla="*/ 121 h 2509"/>
                  <a:gd name="T82" fmla="*/ 1898 w 2007"/>
                  <a:gd name="T83" fmla="*/ 13 h 2509"/>
                  <a:gd name="T84" fmla="*/ 1923 w 2007"/>
                  <a:gd name="T85" fmla="*/ 0 h 2509"/>
                  <a:gd name="T86" fmla="*/ 1923 w 2007"/>
                  <a:gd name="T87" fmla="*/ 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07" h="2509">
                    <a:moveTo>
                      <a:pt x="1923" y="0"/>
                    </a:moveTo>
                    <a:cubicBezTo>
                      <a:pt x="1955" y="0"/>
                      <a:pt x="1980" y="0"/>
                      <a:pt x="2006" y="6"/>
                    </a:cubicBezTo>
                    <a:cubicBezTo>
                      <a:pt x="1987" y="19"/>
                      <a:pt x="1955" y="38"/>
                      <a:pt x="1930" y="57"/>
                    </a:cubicBezTo>
                    <a:cubicBezTo>
                      <a:pt x="1879" y="89"/>
                      <a:pt x="1828" y="133"/>
                      <a:pt x="1765" y="178"/>
                    </a:cubicBezTo>
                    <a:cubicBezTo>
                      <a:pt x="1701" y="229"/>
                      <a:pt x="1638" y="292"/>
                      <a:pt x="1568" y="356"/>
                    </a:cubicBezTo>
                    <a:cubicBezTo>
                      <a:pt x="1498" y="426"/>
                      <a:pt x="1428" y="502"/>
                      <a:pt x="1352" y="584"/>
                    </a:cubicBezTo>
                    <a:cubicBezTo>
                      <a:pt x="1282" y="667"/>
                      <a:pt x="1206" y="756"/>
                      <a:pt x="1136" y="857"/>
                    </a:cubicBezTo>
                    <a:cubicBezTo>
                      <a:pt x="1098" y="902"/>
                      <a:pt x="1066" y="952"/>
                      <a:pt x="1028" y="1003"/>
                    </a:cubicBezTo>
                    <a:cubicBezTo>
                      <a:pt x="996" y="1060"/>
                      <a:pt x="958" y="1111"/>
                      <a:pt x="927" y="1162"/>
                    </a:cubicBezTo>
                    <a:cubicBezTo>
                      <a:pt x="889" y="1219"/>
                      <a:pt x="857" y="1270"/>
                      <a:pt x="825" y="1327"/>
                    </a:cubicBezTo>
                    <a:cubicBezTo>
                      <a:pt x="806" y="1352"/>
                      <a:pt x="793" y="1378"/>
                      <a:pt x="774" y="1410"/>
                    </a:cubicBezTo>
                    <a:cubicBezTo>
                      <a:pt x="762" y="1435"/>
                      <a:pt x="749" y="1467"/>
                      <a:pt x="730" y="1492"/>
                    </a:cubicBezTo>
                    <a:cubicBezTo>
                      <a:pt x="730" y="1492"/>
                      <a:pt x="730" y="1492"/>
                      <a:pt x="685" y="1581"/>
                    </a:cubicBezTo>
                    <a:cubicBezTo>
                      <a:pt x="673" y="1606"/>
                      <a:pt x="660" y="1638"/>
                      <a:pt x="647" y="1663"/>
                    </a:cubicBezTo>
                    <a:cubicBezTo>
                      <a:pt x="628" y="1695"/>
                      <a:pt x="616" y="1720"/>
                      <a:pt x="603" y="1752"/>
                    </a:cubicBezTo>
                    <a:cubicBezTo>
                      <a:pt x="590" y="1778"/>
                      <a:pt x="578" y="1809"/>
                      <a:pt x="565" y="1841"/>
                    </a:cubicBezTo>
                    <a:cubicBezTo>
                      <a:pt x="552" y="1867"/>
                      <a:pt x="539" y="1898"/>
                      <a:pt x="527" y="1924"/>
                    </a:cubicBezTo>
                    <a:cubicBezTo>
                      <a:pt x="520" y="1955"/>
                      <a:pt x="508" y="1981"/>
                      <a:pt x="495" y="2012"/>
                    </a:cubicBezTo>
                    <a:cubicBezTo>
                      <a:pt x="482" y="2038"/>
                      <a:pt x="470" y="2070"/>
                      <a:pt x="457" y="2095"/>
                    </a:cubicBezTo>
                    <a:cubicBezTo>
                      <a:pt x="444" y="2127"/>
                      <a:pt x="438" y="2152"/>
                      <a:pt x="425" y="2178"/>
                    </a:cubicBezTo>
                    <a:cubicBezTo>
                      <a:pt x="374" y="2292"/>
                      <a:pt x="330" y="2400"/>
                      <a:pt x="285" y="2501"/>
                    </a:cubicBezTo>
                    <a:cubicBezTo>
                      <a:pt x="285" y="2501"/>
                      <a:pt x="285" y="2501"/>
                      <a:pt x="285" y="2508"/>
                    </a:cubicBezTo>
                    <a:cubicBezTo>
                      <a:pt x="285" y="2508"/>
                      <a:pt x="285" y="2508"/>
                      <a:pt x="0" y="2508"/>
                    </a:cubicBezTo>
                    <a:cubicBezTo>
                      <a:pt x="6" y="2469"/>
                      <a:pt x="19" y="2438"/>
                      <a:pt x="25" y="2406"/>
                    </a:cubicBezTo>
                    <a:cubicBezTo>
                      <a:pt x="63" y="2292"/>
                      <a:pt x="101" y="2178"/>
                      <a:pt x="152" y="2063"/>
                    </a:cubicBezTo>
                    <a:cubicBezTo>
                      <a:pt x="165" y="2038"/>
                      <a:pt x="178" y="2006"/>
                      <a:pt x="190" y="1974"/>
                    </a:cubicBezTo>
                    <a:cubicBezTo>
                      <a:pt x="203" y="1949"/>
                      <a:pt x="216" y="1917"/>
                      <a:pt x="235" y="1892"/>
                    </a:cubicBezTo>
                    <a:cubicBezTo>
                      <a:pt x="260" y="1835"/>
                      <a:pt x="292" y="1778"/>
                      <a:pt x="330" y="1720"/>
                    </a:cubicBezTo>
                    <a:cubicBezTo>
                      <a:pt x="362" y="1663"/>
                      <a:pt x="393" y="1606"/>
                      <a:pt x="432" y="1549"/>
                    </a:cubicBezTo>
                    <a:cubicBezTo>
                      <a:pt x="444" y="1517"/>
                      <a:pt x="463" y="1492"/>
                      <a:pt x="482" y="1460"/>
                    </a:cubicBezTo>
                    <a:cubicBezTo>
                      <a:pt x="482" y="1460"/>
                      <a:pt x="482" y="1460"/>
                      <a:pt x="533" y="1378"/>
                    </a:cubicBezTo>
                    <a:cubicBezTo>
                      <a:pt x="552" y="1346"/>
                      <a:pt x="571" y="1321"/>
                      <a:pt x="590" y="1295"/>
                    </a:cubicBezTo>
                    <a:cubicBezTo>
                      <a:pt x="609" y="1263"/>
                      <a:pt x="628" y="1238"/>
                      <a:pt x="647" y="1213"/>
                    </a:cubicBezTo>
                    <a:cubicBezTo>
                      <a:pt x="679" y="1156"/>
                      <a:pt x="723" y="1105"/>
                      <a:pt x="762" y="1048"/>
                    </a:cubicBezTo>
                    <a:cubicBezTo>
                      <a:pt x="800" y="997"/>
                      <a:pt x="838" y="946"/>
                      <a:pt x="882" y="895"/>
                    </a:cubicBezTo>
                    <a:cubicBezTo>
                      <a:pt x="920" y="844"/>
                      <a:pt x="965" y="794"/>
                      <a:pt x="1003" y="749"/>
                    </a:cubicBezTo>
                    <a:cubicBezTo>
                      <a:pt x="1028" y="724"/>
                      <a:pt x="1047" y="705"/>
                      <a:pt x="1066" y="679"/>
                    </a:cubicBezTo>
                    <a:cubicBezTo>
                      <a:pt x="1092" y="660"/>
                      <a:pt x="1111" y="635"/>
                      <a:pt x="1130" y="616"/>
                    </a:cubicBezTo>
                    <a:cubicBezTo>
                      <a:pt x="1174" y="572"/>
                      <a:pt x="1212" y="533"/>
                      <a:pt x="1257" y="489"/>
                    </a:cubicBezTo>
                    <a:cubicBezTo>
                      <a:pt x="1339" y="413"/>
                      <a:pt x="1422" y="343"/>
                      <a:pt x="1498" y="279"/>
                    </a:cubicBezTo>
                    <a:cubicBezTo>
                      <a:pt x="1580" y="222"/>
                      <a:pt x="1650" y="165"/>
                      <a:pt x="1720" y="121"/>
                    </a:cubicBezTo>
                    <a:cubicBezTo>
                      <a:pt x="1790" y="76"/>
                      <a:pt x="1847" y="38"/>
                      <a:pt x="1898" y="13"/>
                    </a:cubicBezTo>
                    <a:cubicBezTo>
                      <a:pt x="1911" y="6"/>
                      <a:pt x="1917" y="6"/>
                      <a:pt x="1923" y="0"/>
                    </a:cubicBezTo>
                    <a:lnTo>
                      <a:pt x="1923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9" name="Group 398"/>
          <p:cNvGrpSpPr/>
          <p:nvPr/>
        </p:nvGrpSpPr>
        <p:grpSpPr>
          <a:xfrm>
            <a:off x="430324" y="11984699"/>
            <a:ext cx="841264" cy="2168288"/>
            <a:chOff x="11144496" y="9395810"/>
            <a:chExt cx="841264" cy="2168288"/>
          </a:xfrm>
        </p:grpSpPr>
        <p:sp>
          <p:nvSpPr>
            <p:cNvPr id="494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5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6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7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859169" y="11177869"/>
            <a:ext cx="841264" cy="2168288"/>
            <a:chOff x="11144496" y="9395810"/>
            <a:chExt cx="841264" cy="2168288"/>
          </a:xfrm>
        </p:grpSpPr>
        <p:sp>
          <p:nvSpPr>
            <p:cNvPr id="490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1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2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3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1481691" y="12083082"/>
            <a:ext cx="841264" cy="2168288"/>
            <a:chOff x="11144496" y="9395810"/>
            <a:chExt cx="841264" cy="2168288"/>
          </a:xfrm>
        </p:grpSpPr>
        <p:sp>
          <p:nvSpPr>
            <p:cNvPr id="486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7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8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9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1988404" y="10895740"/>
            <a:ext cx="841264" cy="2168288"/>
            <a:chOff x="11144496" y="9395810"/>
            <a:chExt cx="841264" cy="2168288"/>
          </a:xfrm>
        </p:grpSpPr>
        <p:sp>
          <p:nvSpPr>
            <p:cNvPr id="482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3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4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5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72" name="Group 471"/>
          <p:cNvGrpSpPr/>
          <p:nvPr/>
        </p:nvGrpSpPr>
        <p:grpSpPr>
          <a:xfrm>
            <a:off x="3016107" y="10738269"/>
            <a:ext cx="841264" cy="2168288"/>
            <a:chOff x="11144496" y="9395810"/>
            <a:chExt cx="841264" cy="2168288"/>
          </a:xfrm>
        </p:grpSpPr>
        <p:sp>
          <p:nvSpPr>
            <p:cNvPr id="478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9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0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1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2446293" y="11454868"/>
            <a:ext cx="841264" cy="2168288"/>
            <a:chOff x="11144496" y="9395810"/>
            <a:chExt cx="841264" cy="2168288"/>
          </a:xfrm>
        </p:grpSpPr>
        <p:sp>
          <p:nvSpPr>
            <p:cNvPr id="474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5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6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7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9481529" y="10204922"/>
            <a:ext cx="17471953" cy="3557717"/>
            <a:chOff x="12910965" y="6836131"/>
            <a:chExt cx="10956007" cy="2230911"/>
          </a:xfrm>
        </p:grpSpPr>
        <p:sp>
          <p:nvSpPr>
            <p:cNvPr id="499" name="Freeform 63"/>
            <p:cNvSpPr>
              <a:spLocks noChangeArrowheads="1"/>
            </p:cNvSpPr>
            <p:nvPr/>
          </p:nvSpPr>
          <p:spPr bwMode="auto">
            <a:xfrm>
              <a:off x="12910965" y="6843960"/>
              <a:ext cx="5239317" cy="2223082"/>
            </a:xfrm>
            <a:custGeom>
              <a:avLst/>
              <a:gdLst>
                <a:gd name="T0" fmla="*/ 5904 w 5905"/>
                <a:gd name="T1" fmla="*/ 0 h 2503"/>
                <a:gd name="T2" fmla="*/ 5904 w 5905"/>
                <a:gd name="T3" fmla="*/ 0 h 2503"/>
                <a:gd name="T4" fmla="*/ 0 w 5905"/>
                <a:gd name="T5" fmla="*/ 2502 h 2503"/>
                <a:gd name="T6" fmla="*/ 3878 w 5905"/>
                <a:gd name="T7" fmla="*/ 2502 h 2503"/>
                <a:gd name="T8" fmla="*/ 4456 w 5905"/>
                <a:gd name="T9" fmla="*/ 1448 h 2503"/>
                <a:gd name="T10" fmla="*/ 5904 w 5905"/>
                <a:gd name="T11" fmla="*/ 0 h 2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5" h="2503">
                  <a:moveTo>
                    <a:pt x="5904" y="0"/>
                  </a:moveTo>
                  <a:lnTo>
                    <a:pt x="5904" y="0"/>
                  </a:lnTo>
                  <a:cubicBezTo>
                    <a:pt x="2615" y="127"/>
                    <a:pt x="0" y="2502"/>
                    <a:pt x="0" y="2502"/>
                  </a:cubicBezTo>
                  <a:cubicBezTo>
                    <a:pt x="3878" y="2502"/>
                    <a:pt x="3878" y="2502"/>
                    <a:pt x="3878" y="2502"/>
                  </a:cubicBezTo>
                  <a:cubicBezTo>
                    <a:pt x="4037" y="2140"/>
                    <a:pt x="4234" y="1791"/>
                    <a:pt x="4456" y="1448"/>
                  </a:cubicBezTo>
                  <a:cubicBezTo>
                    <a:pt x="4862" y="864"/>
                    <a:pt x="5345" y="388"/>
                    <a:pt x="5904" y="0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0" name="Freeform 64"/>
            <p:cNvSpPr>
              <a:spLocks noChangeArrowheads="1"/>
            </p:cNvSpPr>
            <p:nvPr/>
          </p:nvSpPr>
          <p:spPr bwMode="auto">
            <a:xfrm>
              <a:off x="16350367" y="6836131"/>
              <a:ext cx="5513220" cy="2226998"/>
            </a:xfrm>
            <a:custGeom>
              <a:avLst/>
              <a:gdLst>
                <a:gd name="T0" fmla="*/ 6214 w 6215"/>
                <a:gd name="T1" fmla="*/ 1016 h 2509"/>
                <a:gd name="T2" fmla="*/ 6214 w 6215"/>
                <a:gd name="T3" fmla="*/ 1016 h 2509"/>
                <a:gd name="T4" fmla="*/ 2299 w 6215"/>
                <a:gd name="T5" fmla="*/ 0 h 2509"/>
                <a:gd name="T6" fmla="*/ 2026 w 6215"/>
                <a:gd name="T7" fmla="*/ 6 h 2509"/>
                <a:gd name="T8" fmla="*/ 578 w 6215"/>
                <a:gd name="T9" fmla="*/ 1454 h 2509"/>
                <a:gd name="T10" fmla="*/ 0 w 6215"/>
                <a:gd name="T11" fmla="*/ 2508 h 2509"/>
                <a:gd name="T12" fmla="*/ 5212 w 6215"/>
                <a:gd name="T13" fmla="*/ 2508 h 2509"/>
                <a:gd name="T14" fmla="*/ 6214 w 6215"/>
                <a:gd name="T15" fmla="*/ 1016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15" h="2509">
                  <a:moveTo>
                    <a:pt x="6214" y="1016"/>
                  </a:moveTo>
                  <a:lnTo>
                    <a:pt x="6214" y="1016"/>
                  </a:lnTo>
                  <a:cubicBezTo>
                    <a:pt x="5149" y="476"/>
                    <a:pt x="3784" y="0"/>
                    <a:pt x="2299" y="0"/>
                  </a:cubicBezTo>
                  <a:cubicBezTo>
                    <a:pt x="2203" y="0"/>
                    <a:pt x="2115" y="0"/>
                    <a:pt x="2026" y="6"/>
                  </a:cubicBezTo>
                  <a:cubicBezTo>
                    <a:pt x="1467" y="394"/>
                    <a:pt x="984" y="870"/>
                    <a:pt x="578" y="1454"/>
                  </a:cubicBezTo>
                  <a:cubicBezTo>
                    <a:pt x="356" y="1797"/>
                    <a:pt x="159" y="2146"/>
                    <a:pt x="0" y="2508"/>
                  </a:cubicBezTo>
                  <a:cubicBezTo>
                    <a:pt x="5212" y="2508"/>
                    <a:pt x="5212" y="2508"/>
                    <a:pt x="5212" y="2508"/>
                  </a:cubicBezTo>
                  <a:cubicBezTo>
                    <a:pt x="5428" y="1924"/>
                    <a:pt x="5695" y="1359"/>
                    <a:pt x="6214" y="1016"/>
                  </a:cubicBezTo>
                </a:path>
              </a:pathLst>
            </a:custGeom>
            <a:solidFill>
              <a:srgbClr val="764E2A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1" name="Freeform 65"/>
            <p:cNvSpPr>
              <a:spLocks noChangeArrowheads="1"/>
            </p:cNvSpPr>
            <p:nvPr/>
          </p:nvSpPr>
          <p:spPr bwMode="auto">
            <a:xfrm>
              <a:off x="20975368" y="7740238"/>
              <a:ext cx="2891604" cy="1326804"/>
            </a:xfrm>
            <a:custGeom>
              <a:avLst/>
              <a:gdLst>
                <a:gd name="T0" fmla="*/ 1002 w 3257"/>
                <a:gd name="T1" fmla="*/ 0 h 1493"/>
                <a:gd name="T2" fmla="*/ 1002 w 3257"/>
                <a:gd name="T3" fmla="*/ 0 h 1493"/>
                <a:gd name="T4" fmla="*/ 0 w 3257"/>
                <a:gd name="T5" fmla="*/ 1492 h 1493"/>
                <a:gd name="T6" fmla="*/ 3256 w 3257"/>
                <a:gd name="T7" fmla="*/ 1492 h 1493"/>
                <a:gd name="T8" fmla="*/ 1002 w 3257"/>
                <a:gd name="T9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7" h="1493">
                  <a:moveTo>
                    <a:pt x="1002" y="0"/>
                  </a:moveTo>
                  <a:lnTo>
                    <a:pt x="1002" y="0"/>
                  </a:lnTo>
                  <a:cubicBezTo>
                    <a:pt x="483" y="343"/>
                    <a:pt x="216" y="908"/>
                    <a:pt x="0" y="1492"/>
                  </a:cubicBezTo>
                  <a:cubicBezTo>
                    <a:pt x="3256" y="1492"/>
                    <a:pt x="3256" y="1492"/>
                    <a:pt x="3256" y="1492"/>
                  </a:cubicBezTo>
                  <a:cubicBezTo>
                    <a:pt x="3256" y="1492"/>
                    <a:pt x="2380" y="692"/>
                    <a:pt x="1002" y="0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2" name="Freeform 66"/>
            <p:cNvSpPr>
              <a:spLocks noChangeArrowheads="1"/>
            </p:cNvSpPr>
            <p:nvPr/>
          </p:nvSpPr>
          <p:spPr bwMode="auto">
            <a:xfrm>
              <a:off x="20341484" y="7575855"/>
              <a:ext cx="1224726" cy="1487274"/>
            </a:xfrm>
            <a:custGeom>
              <a:avLst/>
              <a:gdLst>
                <a:gd name="T0" fmla="*/ 1339 w 1379"/>
                <a:gd name="T1" fmla="*/ 0 h 1677"/>
                <a:gd name="T2" fmla="*/ 1378 w 1379"/>
                <a:gd name="T3" fmla="*/ 12 h 1677"/>
                <a:gd name="T4" fmla="*/ 1378 w 1379"/>
                <a:gd name="T5" fmla="*/ 12 h 1677"/>
                <a:gd name="T6" fmla="*/ 1269 w 1379"/>
                <a:gd name="T7" fmla="*/ 82 h 1677"/>
                <a:gd name="T8" fmla="*/ 1155 w 1379"/>
                <a:gd name="T9" fmla="*/ 165 h 1677"/>
                <a:gd name="T10" fmla="*/ 1022 w 1379"/>
                <a:gd name="T11" fmla="*/ 292 h 1677"/>
                <a:gd name="T12" fmla="*/ 876 w 1379"/>
                <a:gd name="T13" fmla="*/ 450 h 1677"/>
                <a:gd name="T14" fmla="*/ 800 w 1379"/>
                <a:gd name="T15" fmla="*/ 539 h 1677"/>
                <a:gd name="T16" fmla="*/ 730 w 1379"/>
                <a:gd name="T17" fmla="*/ 641 h 1677"/>
                <a:gd name="T18" fmla="*/ 692 w 1379"/>
                <a:gd name="T19" fmla="*/ 692 h 1677"/>
                <a:gd name="T20" fmla="*/ 660 w 1379"/>
                <a:gd name="T21" fmla="*/ 749 h 1677"/>
                <a:gd name="T22" fmla="*/ 597 w 1379"/>
                <a:gd name="T23" fmla="*/ 857 h 1677"/>
                <a:gd name="T24" fmla="*/ 533 w 1379"/>
                <a:gd name="T25" fmla="*/ 977 h 1677"/>
                <a:gd name="T26" fmla="*/ 482 w 1379"/>
                <a:gd name="T27" fmla="*/ 1098 h 1677"/>
                <a:gd name="T28" fmla="*/ 394 w 1379"/>
                <a:gd name="T29" fmla="*/ 1346 h 1677"/>
                <a:gd name="T30" fmla="*/ 362 w 1379"/>
                <a:gd name="T31" fmla="*/ 1466 h 1677"/>
                <a:gd name="T32" fmla="*/ 330 w 1379"/>
                <a:gd name="T33" fmla="*/ 1587 h 1677"/>
                <a:gd name="T34" fmla="*/ 305 w 1379"/>
                <a:gd name="T35" fmla="*/ 1676 h 1677"/>
                <a:gd name="T36" fmla="*/ 0 w 1379"/>
                <a:gd name="T37" fmla="*/ 1676 h 1677"/>
                <a:gd name="T38" fmla="*/ 13 w 1379"/>
                <a:gd name="T39" fmla="*/ 1631 h 1677"/>
                <a:gd name="T40" fmla="*/ 44 w 1379"/>
                <a:gd name="T41" fmla="*/ 1504 h 1677"/>
                <a:gd name="T42" fmla="*/ 89 w 1379"/>
                <a:gd name="T43" fmla="*/ 1377 h 1677"/>
                <a:gd name="T44" fmla="*/ 146 w 1379"/>
                <a:gd name="T45" fmla="*/ 1250 h 1677"/>
                <a:gd name="T46" fmla="*/ 209 w 1379"/>
                <a:gd name="T47" fmla="*/ 1117 h 1677"/>
                <a:gd name="T48" fmla="*/ 279 w 1379"/>
                <a:gd name="T49" fmla="*/ 996 h 1677"/>
                <a:gd name="T50" fmla="*/ 349 w 1379"/>
                <a:gd name="T51" fmla="*/ 869 h 1677"/>
                <a:gd name="T52" fmla="*/ 425 w 1379"/>
                <a:gd name="T53" fmla="*/ 755 h 1677"/>
                <a:gd name="T54" fmla="*/ 508 w 1379"/>
                <a:gd name="T55" fmla="*/ 641 h 1677"/>
                <a:gd name="T56" fmla="*/ 552 w 1379"/>
                <a:gd name="T57" fmla="*/ 590 h 1677"/>
                <a:gd name="T58" fmla="*/ 597 w 1379"/>
                <a:gd name="T59" fmla="*/ 539 h 1677"/>
                <a:gd name="T60" fmla="*/ 781 w 1379"/>
                <a:gd name="T61" fmla="*/ 355 h 1677"/>
                <a:gd name="T62" fmla="*/ 952 w 1379"/>
                <a:gd name="T63" fmla="*/ 209 h 1677"/>
                <a:gd name="T64" fmla="*/ 1117 w 1379"/>
                <a:gd name="T65" fmla="*/ 108 h 1677"/>
                <a:gd name="T66" fmla="*/ 1244 w 1379"/>
                <a:gd name="T67" fmla="*/ 38 h 1677"/>
                <a:gd name="T68" fmla="*/ 1339 w 1379"/>
                <a:gd name="T69" fmla="*/ 0 h 1677"/>
                <a:gd name="T70" fmla="*/ 1339 w 1379"/>
                <a:gd name="T71" fmla="*/ 0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79" h="1677">
                  <a:moveTo>
                    <a:pt x="1339" y="0"/>
                  </a:moveTo>
                  <a:cubicBezTo>
                    <a:pt x="1352" y="6"/>
                    <a:pt x="1365" y="6"/>
                    <a:pt x="1378" y="12"/>
                  </a:cubicBezTo>
                  <a:lnTo>
                    <a:pt x="1378" y="12"/>
                  </a:lnTo>
                  <a:cubicBezTo>
                    <a:pt x="1378" y="12"/>
                    <a:pt x="1333" y="38"/>
                    <a:pt x="1269" y="82"/>
                  </a:cubicBezTo>
                  <a:cubicBezTo>
                    <a:pt x="1238" y="101"/>
                    <a:pt x="1200" y="133"/>
                    <a:pt x="1155" y="165"/>
                  </a:cubicBezTo>
                  <a:cubicBezTo>
                    <a:pt x="1117" y="203"/>
                    <a:pt x="1066" y="241"/>
                    <a:pt x="1022" y="292"/>
                  </a:cubicBezTo>
                  <a:cubicBezTo>
                    <a:pt x="971" y="336"/>
                    <a:pt x="920" y="393"/>
                    <a:pt x="876" y="450"/>
                  </a:cubicBezTo>
                  <a:cubicBezTo>
                    <a:pt x="851" y="476"/>
                    <a:pt x="825" y="508"/>
                    <a:pt x="800" y="539"/>
                  </a:cubicBezTo>
                  <a:cubicBezTo>
                    <a:pt x="774" y="578"/>
                    <a:pt x="755" y="609"/>
                    <a:pt x="730" y="641"/>
                  </a:cubicBezTo>
                  <a:cubicBezTo>
                    <a:pt x="717" y="660"/>
                    <a:pt x="705" y="679"/>
                    <a:pt x="692" y="692"/>
                  </a:cubicBezTo>
                  <a:cubicBezTo>
                    <a:pt x="685" y="711"/>
                    <a:pt x="673" y="730"/>
                    <a:pt x="660" y="749"/>
                  </a:cubicBezTo>
                  <a:cubicBezTo>
                    <a:pt x="641" y="781"/>
                    <a:pt x="616" y="819"/>
                    <a:pt x="597" y="857"/>
                  </a:cubicBezTo>
                  <a:cubicBezTo>
                    <a:pt x="578" y="895"/>
                    <a:pt x="552" y="939"/>
                    <a:pt x="533" y="977"/>
                  </a:cubicBezTo>
                  <a:cubicBezTo>
                    <a:pt x="520" y="1015"/>
                    <a:pt x="495" y="1053"/>
                    <a:pt x="482" y="1098"/>
                  </a:cubicBezTo>
                  <a:cubicBezTo>
                    <a:pt x="444" y="1174"/>
                    <a:pt x="419" y="1257"/>
                    <a:pt x="394" y="1346"/>
                  </a:cubicBezTo>
                  <a:cubicBezTo>
                    <a:pt x="381" y="1384"/>
                    <a:pt x="368" y="1428"/>
                    <a:pt x="362" y="1466"/>
                  </a:cubicBezTo>
                  <a:cubicBezTo>
                    <a:pt x="349" y="1510"/>
                    <a:pt x="336" y="1549"/>
                    <a:pt x="330" y="1587"/>
                  </a:cubicBezTo>
                  <a:cubicBezTo>
                    <a:pt x="317" y="1618"/>
                    <a:pt x="311" y="1644"/>
                    <a:pt x="305" y="1676"/>
                  </a:cubicBezTo>
                  <a:cubicBezTo>
                    <a:pt x="305" y="1676"/>
                    <a:pt x="305" y="1676"/>
                    <a:pt x="0" y="1676"/>
                  </a:cubicBezTo>
                  <a:cubicBezTo>
                    <a:pt x="6" y="1663"/>
                    <a:pt x="6" y="1644"/>
                    <a:pt x="13" y="1631"/>
                  </a:cubicBezTo>
                  <a:cubicBezTo>
                    <a:pt x="19" y="1587"/>
                    <a:pt x="32" y="1549"/>
                    <a:pt x="44" y="1504"/>
                  </a:cubicBezTo>
                  <a:cubicBezTo>
                    <a:pt x="57" y="1460"/>
                    <a:pt x="70" y="1415"/>
                    <a:pt x="89" y="1377"/>
                  </a:cubicBezTo>
                  <a:cubicBezTo>
                    <a:pt x="101" y="1333"/>
                    <a:pt x="127" y="1288"/>
                    <a:pt x="146" y="1250"/>
                  </a:cubicBezTo>
                  <a:cubicBezTo>
                    <a:pt x="165" y="1206"/>
                    <a:pt x="184" y="1162"/>
                    <a:pt x="209" y="1117"/>
                  </a:cubicBezTo>
                  <a:cubicBezTo>
                    <a:pt x="228" y="1079"/>
                    <a:pt x="254" y="1035"/>
                    <a:pt x="279" y="996"/>
                  </a:cubicBezTo>
                  <a:cubicBezTo>
                    <a:pt x="298" y="952"/>
                    <a:pt x="324" y="914"/>
                    <a:pt x="349" y="869"/>
                  </a:cubicBezTo>
                  <a:cubicBezTo>
                    <a:pt x="374" y="831"/>
                    <a:pt x="400" y="793"/>
                    <a:pt x="425" y="755"/>
                  </a:cubicBezTo>
                  <a:cubicBezTo>
                    <a:pt x="457" y="717"/>
                    <a:pt x="482" y="679"/>
                    <a:pt x="508" y="641"/>
                  </a:cubicBezTo>
                  <a:cubicBezTo>
                    <a:pt x="527" y="622"/>
                    <a:pt x="539" y="609"/>
                    <a:pt x="552" y="590"/>
                  </a:cubicBezTo>
                  <a:cubicBezTo>
                    <a:pt x="571" y="571"/>
                    <a:pt x="584" y="552"/>
                    <a:pt x="597" y="539"/>
                  </a:cubicBezTo>
                  <a:cubicBezTo>
                    <a:pt x="654" y="469"/>
                    <a:pt x="717" y="412"/>
                    <a:pt x="781" y="355"/>
                  </a:cubicBezTo>
                  <a:cubicBezTo>
                    <a:pt x="838" y="304"/>
                    <a:pt x="895" y="254"/>
                    <a:pt x="952" y="209"/>
                  </a:cubicBezTo>
                  <a:cubicBezTo>
                    <a:pt x="1009" y="171"/>
                    <a:pt x="1066" y="133"/>
                    <a:pt x="1117" y="108"/>
                  </a:cubicBezTo>
                  <a:cubicBezTo>
                    <a:pt x="1162" y="76"/>
                    <a:pt x="1206" y="57"/>
                    <a:pt x="1244" y="38"/>
                  </a:cubicBezTo>
                  <a:cubicBezTo>
                    <a:pt x="1289" y="19"/>
                    <a:pt x="1320" y="6"/>
                    <a:pt x="1339" y="0"/>
                  </a:cubicBezTo>
                  <a:lnTo>
                    <a:pt x="1339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3" name="Freeform 67"/>
            <p:cNvSpPr>
              <a:spLocks noChangeArrowheads="1"/>
            </p:cNvSpPr>
            <p:nvPr/>
          </p:nvSpPr>
          <p:spPr bwMode="auto">
            <a:xfrm>
              <a:off x="19731077" y="7337108"/>
              <a:ext cx="1267767" cy="1726021"/>
            </a:xfrm>
            <a:custGeom>
              <a:avLst/>
              <a:gdLst>
                <a:gd name="T0" fmla="*/ 1397 w 1430"/>
                <a:gd name="T1" fmla="*/ 0 h 1944"/>
                <a:gd name="T2" fmla="*/ 1429 w 1430"/>
                <a:gd name="T3" fmla="*/ 13 h 1944"/>
                <a:gd name="T4" fmla="*/ 1333 w 1430"/>
                <a:gd name="T5" fmla="*/ 102 h 1944"/>
                <a:gd name="T6" fmla="*/ 1219 w 1430"/>
                <a:gd name="T7" fmla="*/ 216 h 1944"/>
                <a:gd name="T8" fmla="*/ 1086 w 1430"/>
                <a:gd name="T9" fmla="*/ 368 h 1944"/>
                <a:gd name="T10" fmla="*/ 933 w 1430"/>
                <a:gd name="T11" fmla="*/ 559 h 1944"/>
                <a:gd name="T12" fmla="*/ 781 w 1430"/>
                <a:gd name="T13" fmla="*/ 781 h 1944"/>
                <a:gd name="T14" fmla="*/ 711 w 1430"/>
                <a:gd name="T15" fmla="*/ 908 h 1944"/>
                <a:gd name="T16" fmla="*/ 642 w 1430"/>
                <a:gd name="T17" fmla="*/ 1035 h 1944"/>
                <a:gd name="T18" fmla="*/ 572 w 1430"/>
                <a:gd name="T19" fmla="*/ 1162 h 1944"/>
                <a:gd name="T20" fmla="*/ 540 w 1430"/>
                <a:gd name="T21" fmla="*/ 1232 h 1944"/>
                <a:gd name="T22" fmla="*/ 515 w 1430"/>
                <a:gd name="T23" fmla="*/ 1302 h 1944"/>
                <a:gd name="T24" fmla="*/ 413 w 1430"/>
                <a:gd name="T25" fmla="*/ 1574 h 1944"/>
                <a:gd name="T26" fmla="*/ 330 w 1430"/>
                <a:gd name="T27" fmla="*/ 1847 h 1944"/>
                <a:gd name="T28" fmla="*/ 305 w 1430"/>
                <a:gd name="T29" fmla="*/ 1943 h 1944"/>
                <a:gd name="T30" fmla="*/ 0 w 1430"/>
                <a:gd name="T31" fmla="*/ 1943 h 1944"/>
                <a:gd name="T32" fmla="*/ 51 w 1430"/>
                <a:gd name="T33" fmla="*/ 1759 h 1944"/>
                <a:gd name="T34" fmla="*/ 102 w 1430"/>
                <a:gd name="T35" fmla="*/ 1619 h 1944"/>
                <a:gd name="T36" fmla="*/ 165 w 1430"/>
                <a:gd name="T37" fmla="*/ 1479 h 1944"/>
                <a:gd name="T38" fmla="*/ 305 w 1430"/>
                <a:gd name="T39" fmla="*/ 1200 h 1944"/>
                <a:gd name="T40" fmla="*/ 343 w 1430"/>
                <a:gd name="T41" fmla="*/ 1130 h 1944"/>
                <a:gd name="T42" fmla="*/ 387 w 1430"/>
                <a:gd name="T43" fmla="*/ 1060 h 1944"/>
                <a:gd name="T44" fmla="*/ 470 w 1430"/>
                <a:gd name="T45" fmla="*/ 933 h 1944"/>
                <a:gd name="T46" fmla="*/ 553 w 1430"/>
                <a:gd name="T47" fmla="*/ 806 h 1944"/>
                <a:gd name="T48" fmla="*/ 648 w 1430"/>
                <a:gd name="T49" fmla="*/ 686 h 1944"/>
                <a:gd name="T50" fmla="*/ 832 w 1430"/>
                <a:gd name="T51" fmla="*/ 476 h 1944"/>
                <a:gd name="T52" fmla="*/ 1010 w 1430"/>
                <a:gd name="T53" fmla="*/ 298 h 1944"/>
                <a:gd name="T54" fmla="*/ 1168 w 1430"/>
                <a:gd name="T55" fmla="*/ 159 h 1944"/>
                <a:gd name="T56" fmla="*/ 1302 w 1430"/>
                <a:gd name="T57" fmla="*/ 64 h 1944"/>
                <a:gd name="T58" fmla="*/ 1397 w 1430"/>
                <a:gd name="T59" fmla="*/ 0 h 1944"/>
                <a:gd name="T60" fmla="*/ 1397 w 1430"/>
                <a:gd name="T61" fmla="*/ 0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1944">
                  <a:moveTo>
                    <a:pt x="1397" y="0"/>
                  </a:moveTo>
                  <a:cubicBezTo>
                    <a:pt x="1410" y="7"/>
                    <a:pt x="1416" y="13"/>
                    <a:pt x="1429" y="13"/>
                  </a:cubicBezTo>
                  <a:cubicBezTo>
                    <a:pt x="1416" y="25"/>
                    <a:pt x="1384" y="51"/>
                    <a:pt x="1333" y="102"/>
                  </a:cubicBezTo>
                  <a:cubicBezTo>
                    <a:pt x="1302" y="134"/>
                    <a:pt x="1264" y="172"/>
                    <a:pt x="1219" y="216"/>
                  </a:cubicBezTo>
                  <a:cubicBezTo>
                    <a:pt x="1175" y="260"/>
                    <a:pt x="1130" y="311"/>
                    <a:pt x="1086" y="368"/>
                  </a:cubicBezTo>
                  <a:cubicBezTo>
                    <a:pt x="1035" y="425"/>
                    <a:pt x="984" y="489"/>
                    <a:pt x="933" y="559"/>
                  </a:cubicBezTo>
                  <a:cubicBezTo>
                    <a:pt x="883" y="629"/>
                    <a:pt x="832" y="705"/>
                    <a:pt x="781" y="781"/>
                  </a:cubicBezTo>
                  <a:cubicBezTo>
                    <a:pt x="756" y="825"/>
                    <a:pt x="737" y="863"/>
                    <a:pt x="711" y="908"/>
                  </a:cubicBezTo>
                  <a:cubicBezTo>
                    <a:pt x="686" y="946"/>
                    <a:pt x="660" y="990"/>
                    <a:pt x="642" y="1035"/>
                  </a:cubicBezTo>
                  <a:cubicBezTo>
                    <a:pt x="616" y="1079"/>
                    <a:pt x="597" y="1117"/>
                    <a:pt x="572" y="1162"/>
                  </a:cubicBezTo>
                  <a:cubicBezTo>
                    <a:pt x="572" y="1162"/>
                    <a:pt x="572" y="1162"/>
                    <a:pt x="540" y="1232"/>
                  </a:cubicBezTo>
                  <a:cubicBezTo>
                    <a:pt x="540" y="1232"/>
                    <a:pt x="540" y="1232"/>
                    <a:pt x="515" y="1302"/>
                  </a:cubicBezTo>
                  <a:cubicBezTo>
                    <a:pt x="476" y="1390"/>
                    <a:pt x="438" y="1486"/>
                    <a:pt x="413" y="1574"/>
                  </a:cubicBezTo>
                  <a:cubicBezTo>
                    <a:pt x="387" y="1670"/>
                    <a:pt x="356" y="1759"/>
                    <a:pt x="330" y="1847"/>
                  </a:cubicBezTo>
                  <a:cubicBezTo>
                    <a:pt x="324" y="1879"/>
                    <a:pt x="311" y="1911"/>
                    <a:pt x="305" y="1943"/>
                  </a:cubicBezTo>
                  <a:cubicBezTo>
                    <a:pt x="305" y="1943"/>
                    <a:pt x="305" y="1943"/>
                    <a:pt x="0" y="1943"/>
                  </a:cubicBezTo>
                  <a:cubicBezTo>
                    <a:pt x="13" y="1879"/>
                    <a:pt x="32" y="1822"/>
                    <a:pt x="51" y="1759"/>
                  </a:cubicBezTo>
                  <a:cubicBezTo>
                    <a:pt x="64" y="1714"/>
                    <a:pt x="83" y="1663"/>
                    <a:pt x="102" y="1619"/>
                  </a:cubicBezTo>
                  <a:cubicBezTo>
                    <a:pt x="121" y="1574"/>
                    <a:pt x="140" y="1524"/>
                    <a:pt x="165" y="1479"/>
                  </a:cubicBezTo>
                  <a:cubicBezTo>
                    <a:pt x="210" y="1384"/>
                    <a:pt x="254" y="1289"/>
                    <a:pt x="305" y="1200"/>
                  </a:cubicBezTo>
                  <a:cubicBezTo>
                    <a:pt x="305" y="1200"/>
                    <a:pt x="305" y="1200"/>
                    <a:pt x="343" y="1130"/>
                  </a:cubicBezTo>
                  <a:cubicBezTo>
                    <a:pt x="343" y="1130"/>
                    <a:pt x="343" y="1130"/>
                    <a:pt x="387" y="1060"/>
                  </a:cubicBezTo>
                  <a:cubicBezTo>
                    <a:pt x="413" y="1016"/>
                    <a:pt x="438" y="971"/>
                    <a:pt x="470" y="933"/>
                  </a:cubicBezTo>
                  <a:cubicBezTo>
                    <a:pt x="496" y="889"/>
                    <a:pt x="527" y="845"/>
                    <a:pt x="553" y="806"/>
                  </a:cubicBezTo>
                  <a:cubicBezTo>
                    <a:pt x="584" y="768"/>
                    <a:pt x="616" y="724"/>
                    <a:pt x="648" y="686"/>
                  </a:cubicBezTo>
                  <a:cubicBezTo>
                    <a:pt x="705" y="609"/>
                    <a:pt x="769" y="540"/>
                    <a:pt x="832" y="476"/>
                  </a:cubicBezTo>
                  <a:cubicBezTo>
                    <a:pt x="889" y="413"/>
                    <a:pt x="953" y="349"/>
                    <a:pt x="1010" y="298"/>
                  </a:cubicBezTo>
                  <a:cubicBezTo>
                    <a:pt x="1067" y="248"/>
                    <a:pt x="1118" y="197"/>
                    <a:pt x="1168" y="159"/>
                  </a:cubicBezTo>
                  <a:cubicBezTo>
                    <a:pt x="1219" y="121"/>
                    <a:pt x="1264" y="89"/>
                    <a:pt x="1302" y="64"/>
                  </a:cubicBezTo>
                  <a:cubicBezTo>
                    <a:pt x="1340" y="32"/>
                    <a:pt x="1378" y="13"/>
                    <a:pt x="1397" y="0"/>
                  </a:cubicBezTo>
                  <a:lnTo>
                    <a:pt x="1397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4" name="Freeform 68"/>
            <p:cNvSpPr>
              <a:spLocks noChangeArrowheads="1"/>
            </p:cNvSpPr>
            <p:nvPr/>
          </p:nvSpPr>
          <p:spPr bwMode="auto">
            <a:xfrm>
              <a:off x="19050241" y="7168813"/>
              <a:ext cx="1436021" cy="1894317"/>
            </a:xfrm>
            <a:custGeom>
              <a:avLst/>
              <a:gdLst>
                <a:gd name="T0" fmla="*/ 1613 w 1620"/>
                <a:gd name="T1" fmla="*/ 0 h 2134"/>
                <a:gd name="T2" fmla="*/ 1619 w 1620"/>
                <a:gd name="T3" fmla="*/ 25 h 2134"/>
                <a:gd name="T4" fmla="*/ 1613 w 1620"/>
                <a:gd name="T5" fmla="*/ 31 h 2134"/>
                <a:gd name="T6" fmla="*/ 1587 w 1620"/>
                <a:gd name="T7" fmla="*/ 38 h 2134"/>
                <a:gd name="T8" fmla="*/ 1486 w 1620"/>
                <a:gd name="T9" fmla="*/ 95 h 2134"/>
                <a:gd name="T10" fmla="*/ 1346 w 1620"/>
                <a:gd name="T11" fmla="*/ 190 h 2134"/>
                <a:gd name="T12" fmla="*/ 1181 w 1620"/>
                <a:gd name="T13" fmla="*/ 342 h 2134"/>
                <a:gd name="T14" fmla="*/ 1010 w 1620"/>
                <a:gd name="T15" fmla="*/ 539 h 2134"/>
                <a:gd name="T16" fmla="*/ 838 w 1620"/>
                <a:gd name="T17" fmla="*/ 781 h 2134"/>
                <a:gd name="T18" fmla="*/ 762 w 1620"/>
                <a:gd name="T19" fmla="*/ 914 h 2134"/>
                <a:gd name="T20" fmla="*/ 686 w 1620"/>
                <a:gd name="T21" fmla="*/ 1053 h 2134"/>
                <a:gd name="T22" fmla="*/ 553 w 1620"/>
                <a:gd name="T23" fmla="*/ 1345 h 2134"/>
                <a:gd name="T24" fmla="*/ 495 w 1620"/>
                <a:gd name="T25" fmla="*/ 1498 h 2134"/>
                <a:gd name="T26" fmla="*/ 445 w 1620"/>
                <a:gd name="T27" fmla="*/ 1656 h 2134"/>
                <a:gd name="T28" fmla="*/ 394 w 1620"/>
                <a:gd name="T29" fmla="*/ 1809 h 2134"/>
                <a:gd name="T30" fmla="*/ 349 w 1620"/>
                <a:gd name="T31" fmla="*/ 1955 h 2134"/>
                <a:gd name="T32" fmla="*/ 292 w 1620"/>
                <a:gd name="T33" fmla="*/ 2133 h 2134"/>
                <a:gd name="T34" fmla="*/ 0 w 1620"/>
                <a:gd name="T35" fmla="*/ 2133 h 2134"/>
                <a:gd name="T36" fmla="*/ 70 w 1620"/>
                <a:gd name="T37" fmla="*/ 1866 h 2134"/>
                <a:gd name="T38" fmla="*/ 191 w 1620"/>
                <a:gd name="T39" fmla="*/ 1555 h 2134"/>
                <a:gd name="T40" fmla="*/ 267 w 1620"/>
                <a:gd name="T41" fmla="*/ 1403 h 2134"/>
                <a:gd name="T42" fmla="*/ 343 w 1620"/>
                <a:gd name="T43" fmla="*/ 1250 h 2134"/>
                <a:gd name="T44" fmla="*/ 514 w 1620"/>
                <a:gd name="T45" fmla="*/ 952 h 2134"/>
                <a:gd name="T46" fmla="*/ 603 w 1620"/>
                <a:gd name="T47" fmla="*/ 812 h 2134"/>
                <a:gd name="T48" fmla="*/ 705 w 1620"/>
                <a:gd name="T49" fmla="*/ 685 h 2134"/>
                <a:gd name="T50" fmla="*/ 749 w 1620"/>
                <a:gd name="T51" fmla="*/ 622 h 2134"/>
                <a:gd name="T52" fmla="*/ 806 w 1620"/>
                <a:gd name="T53" fmla="*/ 558 h 2134"/>
                <a:gd name="T54" fmla="*/ 908 w 1620"/>
                <a:gd name="T55" fmla="*/ 450 h 2134"/>
                <a:gd name="T56" fmla="*/ 1111 w 1620"/>
                <a:gd name="T57" fmla="*/ 260 h 2134"/>
                <a:gd name="T58" fmla="*/ 1301 w 1620"/>
                <a:gd name="T59" fmla="*/ 127 h 2134"/>
                <a:gd name="T60" fmla="*/ 1467 w 1620"/>
                <a:gd name="T61" fmla="*/ 51 h 2134"/>
                <a:gd name="T62" fmla="*/ 1613 w 1620"/>
                <a:gd name="T63" fmla="*/ 0 h 2134"/>
                <a:gd name="T64" fmla="*/ 1613 w 1620"/>
                <a:gd name="T65" fmla="*/ 0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0" h="2134">
                  <a:moveTo>
                    <a:pt x="1613" y="0"/>
                  </a:moveTo>
                  <a:cubicBezTo>
                    <a:pt x="1613" y="0"/>
                    <a:pt x="1613" y="0"/>
                    <a:pt x="1619" y="25"/>
                  </a:cubicBezTo>
                  <a:cubicBezTo>
                    <a:pt x="1619" y="25"/>
                    <a:pt x="1619" y="25"/>
                    <a:pt x="1613" y="31"/>
                  </a:cubicBezTo>
                  <a:cubicBezTo>
                    <a:pt x="1606" y="31"/>
                    <a:pt x="1600" y="38"/>
                    <a:pt x="1587" y="38"/>
                  </a:cubicBezTo>
                  <a:cubicBezTo>
                    <a:pt x="1562" y="51"/>
                    <a:pt x="1530" y="70"/>
                    <a:pt x="1486" y="95"/>
                  </a:cubicBezTo>
                  <a:cubicBezTo>
                    <a:pt x="1448" y="120"/>
                    <a:pt x="1397" y="152"/>
                    <a:pt x="1346" y="190"/>
                  </a:cubicBezTo>
                  <a:cubicBezTo>
                    <a:pt x="1295" y="235"/>
                    <a:pt x="1238" y="279"/>
                    <a:pt x="1181" y="342"/>
                  </a:cubicBezTo>
                  <a:cubicBezTo>
                    <a:pt x="1124" y="400"/>
                    <a:pt x="1067" y="463"/>
                    <a:pt x="1010" y="539"/>
                  </a:cubicBezTo>
                  <a:cubicBezTo>
                    <a:pt x="953" y="609"/>
                    <a:pt x="895" y="692"/>
                    <a:pt x="838" y="781"/>
                  </a:cubicBezTo>
                  <a:cubicBezTo>
                    <a:pt x="813" y="819"/>
                    <a:pt x="787" y="869"/>
                    <a:pt x="762" y="914"/>
                  </a:cubicBezTo>
                  <a:cubicBezTo>
                    <a:pt x="737" y="958"/>
                    <a:pt x="711" y="1003"/>
                    <a:pt x="686" y="1053"/>
                  </a:cubicBezTo>
                  <a:cubicBezTo>
                    <a:pt x="635" y="1149"/>
                    <a:pt x="591" y="1244"/>
                    <a:pt x="553" y="1345"/>
                  </a:cubicBezTo>
                  <a:cubicBezTo>
                    <a:pt x="533" y="1396"/>
                    <a:pt x="508" y="1447"/>
                    <a:pt x="495" y="1498"/>
                  </a:cubicBezTo>
                  <a:cubicBezTo>
                    <a:pt x="476" y="1549"/>
                    <a:pt x="457" y="1599"/>
                    <a:pt x="445" y="1656"/>
                  </a:cubicBezTo>
                  <a:cubicBezTo>
                    <a:pt x="426" y="1707"/>
                    <a:pt x="413" y="1758"/>
                    <a:pt x="394" y="1809"/>
                  </a:cubicBezTo>
                  <a:cubicBezTo>
                    <a:pt x="381" y="1860"/>
                    <a:pt x="368" y="1904"/>
                    <a:pt x="349" y="1955"/>
                  </a:cubicBezTo>
                  <a:cubicBezTo>
                    <a:pt x="337" y="2018"/>
                    <a:pt x="311" y="2075"/>
                    <a:pt x="292" y="2133"/>
                  </a:cubicBezTo>
                  <a:cubicBezTo>
                    <a:pt x="292" y="2133"/>
                    <a:pt x="292" y="2133"/>
                    <a:pt x="0" y="2133"/>
                  </a:cubicBezTo>
                  <a:cubicBezTo>
                    <a:pt x="13" y="2044"/>
                    <a:pt x="38" y="1955"/>
                    <a:pt x="70" y="1866"/>
                  </a:cubicBezTo>
                  <a:cubicBezTo>
                    <a:pt x="102" y="1764"/>
                    <a:pt x="146" y="1663"/>
                    <a:pt x="191" y="1555"/>
                  </a:cubicBezTo>
                  <a:cubicBezTo>
                    <a:pt x="216" y="1504"/>
                    <a:pt x="242" y="1453"/>
                    <a:pt x="267" y="1403"/>
                  </a:cubicBezTo>
                  <a:cubicBezTo>
                    <a:pt x="292" y="1352"/>
                    <a:pt x="318" y="1301"/>
                    <a:pt x="343" y="1250"/>
                  </a:cubicBezTo>
                  <a:cubicBezTo>
                    <a:pt x="394" y="1149"/>
                    <a:pt x="451" y="1047"/>
                    <a:pt x="514" y="952"/>
                  </a:cubicBezTo>
                  <a:cubicBezTo>
                    <a:pt x="540" y="907"/>
                    <a:pt x="572" y="857"/>
                    <a:pt x="603" y="812"/>
                  </a:cubicBezTo>
                  <a:cubicBezTo>
                    <a:pt x="635" y="768"/>
                    <a:pt x="667" y="723"/>
                    <a:pt x="705" y="685"/>
                  </a:cubicBezTo>
                  <a:cubicBezTo>
                    <a:pt x="717" y="660"/>
                    <a:pt x="737" y="641"/>
                    <a:pt x="749" y="622"/>
                  </a:cubicBezTo>
                  <a:cubicBezTo>
                    <a:pt x="768" y="596"/>
                    <a:pt x="787" y="577"/>
                    <a:pt x="806" y="558"/>
                  </a:cubicBezTo>
                  <a:cubicBezTo>
                    <a:pt x="838" y="520"/>
                    <a:pt x="870" y="482"/>
                    <a:pt x="908" y="450"/>
                  </a:cubicBezTo>
                  <a:cubicBezTo>
                    <a:pt x="978" y="381"/>
                    <a:pt x="1048" y="317"/>
                    <a:pt x="1111" y="260"/>
                  </a:cubicBezTo>
                  <a:cubicBezTo>
                    <a:pt x="1181" y="209"/>
                    <a:pt x="1244" y="165"/>
                    <a:pt x="1301" y="127"/>
                  </a:cubicBezTo>
                  <a:cubicBezTo>
                    <a:pt x="1365" y="95"/>
                    <a:pt x="1422" y="70"/>
                    <a:pt x="1467" y="51"/>
                  </a:cubicBezTo>
                  <a:cubicBezTo>
                    <a:pt x="1543" y="12"/>
                    <a:pt x="1594" y="0"/>
                    <a:pt x="1613" y="0"/>
                  </a:cubicBezTo>
                  <a:lnTo>
                    <a:pt x="1613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5" name="Freeform 69"/>
            <p:cNvSpPr>
              <a:spLocks noChangeArrowheads="1"/>
            </p:cNvSpPr>
            <p:nvPr/>
          </p:nvSpPr>
          <p:spPr bwMode="auto">
            <a:xfrm>
              <a:off x="18345926" y="7000516"/>
              <a:ext cx="1545581" cy="2062615"/>
            </a:xfrm>
            <a:custGeom>
              <a:avLst/>
              <a:gdLst>
                <a:gd name="T0" fmla="*/ 1695 w 1740"/>
                <a:gd name="T1" fmla="*/ 0 h 2325"/>
                <a:gd name="T2" fmla="*/ 1733 w 1740"/>
                <a:gd name="T3" fmla="*/ 7 h 2325"/>
                <a:gd name="T4" fmla="*/ 1739 w 1740"/>
                <a:gd name="T5" fmla="*/ 19 h 2325"/>
                <a:gd name="T6" fmla="*/ 1726 w 1740"/>
                <a:gd name="T7" fmla="*/ 26 h 2325"/>
                <a:gd name="T8" fmla="*/ 1695 w 1740"/>
                <a:gd name="T9" fmla="*/ 38 h 2325"/>
                <a:gd name="T10" fmla="*/ 1587 w 1740"/>
                <a:gd name="T11" fmla="*/ 95 h 2325"/>
                <a:gd name="T12" fmla="*/ 1428 w 1740"/>
                <a:gd name="T13" fmla="*/ 203 h 2325"/>
                <a:gd name="T14" fmla="*/ 1244 w 1740"/>
                <a:gd name="T15" fmla="*/ 375 h 2325"/>
                <a:gd name="T16" fmla="*/ 1053 w 1740"/>
                <a:gd name="T17" fmla="*/ 597 h 2325"/>
                <a:gd name="T18" fmla="*/ 869 w 1740"/>
                <a:gd name="T19" fmla="*/ 870 h 2325"/>
                <a:gd name="T20" fmla="*/ 844 w 1740"/>
                <a:gd name="T21" fmla="*/ 902 h 2325"/>
                <a:gd name="T22" fmla="*/ 825 w 1740"/>
                <a:gd name="T23" fmla="*/ 940 h 2325"/>
                <a:gd name="T24" fmla="*/ 781 w 1740"/>
                <a:gd name="T25" fmla="*/ 1016 h 2325"/>
                <a:gd name="T26" fmla="*/ 698 w 1740"/>
                <a:gd name="T27" fmla="*/ 1175 h 2325"/>
                <a:gd name="T28" fmla="*/ 552 w 1740"/>
                <a:gd name="T29" fmla="*/ 1511 h 2325"/>
                <a:gd name="T30" fmla="*/ 489 w 1740"/>
                <a:gd name="T31" fmla="*/ 1683 h 2325"/>
                <a:gd name="T32" fmla="*/ 438 w 1740"/>
                <a:gd name="T33" fmla="*/ 1854 h 2325"/>
                <a:gd name="T34" fmla="*/ 342 w 1740"/>
                <a:gd name="T35" fmla="*/ 2190 h 2325"/>
                <a:gd name="T36" fmla="*/ 304 w 1740"/>
                <a:gd name="T37" fmla="*/ 2324 h 2325"/>
                <a:gd name="T38" fmla="*/ 0 w 1740"/>
                <a:gd name="T39" fmla="*/ 2324 h 2325"/>
                <a:gd name="T40" fmla="*/ 57 w 1740"/>
                <a:gd name="T41" fmla="*/ 2108 h 2325"/>
                <a:gd name="T42" fmla="*/ 114 w 1740"/>
                <a:gd name="T43" fmla="*/ 1936 h 2325"/>
                <a:gd name="T44" fmla="*/ 152 w 1740"/>
                <a:gd name="T45" fmla="*/ 1847 h 2325"/>
                <a:gd name="T46" fmla="*/ 184 w 1740"/>
                <a:gd name="T47" fmla="*/ 1765 h 2325"/>
                <a:gd name="T48" fmla="*/ 266 w 1740"/>
                <a:gd name="T49" fmla="*/ 1587 h 2325"/>
                <a:gd name="T50" fmla="*/ 342 w 1740"/>
                <a:gd name="T51" fmla="*/ 1416 h 2325"/>
                <a:gd name="T52" fmla="*/ 527 w 1740"/>
                <a:gd name="T53" fmla="*/ 1079 h 2325"/>
                <a:gd name="T54" fmla="*/ 622 w 1740"/>
                <a:gd name="T55" fmla="*/ 921 h 2325"/>
                <a:gd name="T56" fmla="*/ 673 w 1740"/>
                <a:gd name="T57" fmla="*/ 845 h 2325"/>
                <a:gd name="T58" fmla="*/ 704 w 1740"/>
                <a:gd name="T59" fmla="*/ 813 h 2325"/>
                <a:gd name="T60" fmla="*/ 730 w 1740"/>
                <a:gd name="T61" fmla="*/ 775 h 2325"/>
                <a:gd name="T62" fmla="*/ 781 w 1740"/>
                <a:gd name="T63" fmla="*/ 705 h 2325"/>
                <a:gd name="T64" fmla="*/ 838 w 1740"/>
                <a:gd name="T65" fmla="*/ 635 h 2325"/>
                <a:gd name="T66" fmla="*/ 952 w 1740"/>
                <a:gd name="T67" fmla="*/ 508 h 2325"/>
                <a:gd name="T68" fmla="*/ 1174 w 1740"/>
                <a:gd name="T69" fmla="*/ 299 h 2325"/>
                <a:gd name="T70" fmla="*/ 1390 w 1740"/>
                <a:gd name="T71" fmla="*/ 146 h 2325"/>
                <a:gd name="T72" fmla="*/ 1561 w 1740"/>
                <a:gd name="T73" fmla="*/ 51 h 2325"/>
                <a:gd name="T74" fmla="*/ 1695 w 1740"/>
                <a:gd name="T75" fmla="*/ 0 h 2325"/>
                <a:gd name="T76" fmla="*/ 1695 w 1740"/>
                <a:gd name="T77" fmla="*/ 0 h 2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0" h="2325">
                  <a:moveTo>
                    <a:pt x="1695" y="0"/>
                  </a:moveTo>
                  <a:cubicBezTo>
                    <a:pt x="1707" y="7"/>
                    <a:pt x="1720" y="7"/>
                    <a:pt x="1733" y="7"/>
                  </a:cubicBezTo>
                  <a:cubicBezTo>
                    <a:pt x="1733" y="7"/>
                    <a:pt x="1733" y="7"/>
                    <a:pt x="1739" y="19"/>
                  </a:cubicBezTo>
                  <a:cubicBezTo>
                    <a:pt x="1739" y="19"/>
                    <a:pt x="1733" y="19"/>
                    <a:pt x="1726" y="26"/>
                  </a:cubicBezTo>
                  <a:cubicBezTo>
                    <a:pt x="1720" y="26"/>
                    <a:pt x="1707" y="32"/>
                    <a:pt x="1695" y="38"/>
                  </a:cubicBezTo>
                  <a:cubicBezTo>
                    <a:pt x="1669" y="51"/>
                    <a:pt x="1631" y="70"/>
                    <a:pt x="1587" y="95"/>
                  </a:cubicBezTo>
                  <a:cubicBezTo>
                    <a:pt x="1542" y="121"/>
                    <a:pt x="1485" y="159"/>
                    <a:pt x="1428" y="203"/>
                  </a:cubicBezTo>
                  <a:cubicBezTo>
                    <a:pt x="1371" y="254"/>
                    <a:pt x="1307" y="305"/>
                    <a:pt x="1244" y="375"/>
                  </a:cubicBezTo>
                  <a:cubicBezTo>
                    <a:pt x="1180" y="438"/>
                    <a:pt x="1117" y="515"/>
                    <a:pt x="1053" y="597"/>
                  </a:cubicBezTo>
                  <a:cubicBezTo>
                    <a:pt x="990" y="679"/>
                    <a:pt x="926" y="768"/>
                    <a:pt x="869" y="870"/>
                  </a:cubicBezTo>
                  <a:cubicBezTo>
                    <a:pt x="857" y="883"/>
                    <a:pt x="850" y="889"/>
                    <a:pt x="844" y="902"/>
                  </a:cubicBezTo>
                  <a:cubicBezTo>
                    <a:pt x="838" y="914"/>
                    <a:pt x="831" y="927"/>
                    <a:pt x="825" y="940"/>
                  </a:cubicBezTo>
                  <a:cubicBezTo>
                    <a:pt x="812" y="965"/>
                    <a:pt x="793" y="990"/>
                    <a:pt x="781" y="1016"/>
                  </a:cubicBezTo>
                  <a:cubicBezTo>
                    <a:pt x="755" y="1073"/>
                    <a:pt x="723" y="1124"/>
                    <a:pt x="698" y="1175"/>
                  </a:cubicBezTo>
                  <a:cubicBezTo>
                    <a:pt x="647" y="1283"/>
                    <a:pt x="596" y="1397"/>
                    <a:pt x="552" y="1511"/>
                  </a:cubicBezTo>
                  <a:cubicBezTo>
                    <a:pt x="533" y="1568"/>
                    <a:pt x="508" y="1619"/>
                    <a:pt x="489" y="1683"/>
                  </a:cubicBezTo>
                  <a:cubicBezTo>
                    <a:pt x="476" y="1740"/>
                    <a:pt x="451" y="1797"/>
                    <a:pt x="438" y="1854"/>
                  </a:cubicBezTo>
                  <a:cubicBezTo>
                    <a:pt x="406" y="1968"/>
                    <a:pt x="374" y="2082"/>
                    <a:pt x="342" y="2190"/>
                  </a:cubicBezTo>
                  <a:cubicBezTo>
                    <a:pt x="330" y="2235"/>
                    <a:pt x="317" y="2279"/>
                    <a:pt x="304" y="2324"/>
                  </a:cubicBezTo>
                  <a:cubicBezTo>
                    <a:pt x="304" y="2324"/>
                    <a:pt x="304" y="2324"/>
                    <a:pt x="0" y="2324"/>
                  </a:cubicBezTo>
                  <a:cubicBezTo>
                    <a:pt x="19" y="2254"/>
                    <a:pt x="38" y="2178"/>
                    <a:pt x="57" y="2108"/>
                  </a:cubicBezTo>
                  <a:cubicBezTo>
                    <a:pt x="76" y="2051"/>
                    <a:pt x="95" y="1994"/>
                    <a:pt x="114" y="1936"/>
                  </a:cubicBezTo>
                  <a:cubicBezTo>
                    <a:pt x="127" y="1905"/>
                    <a:pt x="139" y="1879"/>
                    <a:pt x="152" y="1847"/>
                  </a:cubicBezTo>
                  <a:cubicBezTo>
                    <a:pt x="165" y="1822"/>
                    <a:pt x="178" y="1790"/>
                    <a:pt x="184" y="1765"/>
                  </a:cubicBezTo>
                  <a:cubicBezTo>
                    <a:pt x="209" y="1708"/>
                    <a:pt x="235" y="1651"/>
                    <a:pt x="266" y="1587"/>
                  </a:cubicBezTo>
                  <a:cubicBezTo>
                    <a:pt x="292" y="1530"/>
                    <a:pt x="317" y="1473"/>
                    <a:pt x="342" y="1416"/>
                  </a:cubicBezTo>
                  <a:cubicBezTo>
                    <a:pt x="400" y="1302"/>
                    <a:pt x="463" y="1187"/>
                    <a:pt x="527" y="1079"/>
                  </a:cubicBezTo>
                  <a:cubicBezTo>
                    <a:pt x="558" y="1029"/>
                    <a:pt x="590" y="972"/>
                    <a:pt x="622" y="921"/>
                  </a:cubicBezTo>
                  <a:cubicBezTo>
                    <a:pt x="641" y="895"/>
                    <a:pt x="660" y="870"/>
                    <a:pt x="673" y="845"/>
                  </a:cubicBezTo>
                  <a:cubicBezTo>
                    <a:pt x="685" y="832"/>
                    <a:pt x="692" y="819"/>
                    <a:pt x="704" y="813"/>
                  </a:cubicBezTo>
                  <a:cubicBezTo>
                    <a:pt x="711" y="800"/>
                    <a:pt x="717" y="787"/>
                    <a:pt x="730" y="775"/>
                  </a:cubicBezTo>
                  <a:cubicBezTo>
                    <a:pt x="749" y="749"/>
                    <a:pt x="762" y="724"/>
                    <a:pt x="781" y="705"/>
                  </a:cubicBezTo>
                  <a:cubicBezTo>
                    <a:pt x="800" y="679"/>
                    <a:pt x="819" y="660"/>
                    <a:pt x="838" y="635"/>
                  </a:cubicBezTo>
                  <a:cubicBezTo>
                    <a:pt x="876" y="591"/>
                    <a:pt x="914" y="546"/>
                    <a:pt x="952" y="508"/>
                  </a:cubicBezTo>
                  <a:cubicBezTo>
                    <a:pt x="1028" y="432"/>
                    <a:pt x="1104" y="356"/>
                    <a:pt x="1174" y="299"/>
                  </a:cubicBezTo>
                  <a:cubicBezTo>
                    <a:pt x="1250" y="235"/>
                    <a:pt x="1320" y="184"/>
                    <a:pt x="1390" y="146"/>
                  </a:cubicBezTo>
                  <a:cubicBezTo>
                    <a:pt x="1453" y="102"/>
                    <a:pt x="1510" y="70"/>
                    <a:pt x="1561" y="51"/>
                  </a:cubicBezTo>
                  <a:cubicBezTo>
                    <a:pt x="1625" y="26"/>
                    <a:pt x="1669" y="7"/>
                    <a:pt x="1695" y="0"/>
                  </a:cubicBezTo>
                  <a:lnTo>
                    <a:pt x="1695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6" name="Freeform 70"/>
            <p:cNvSpPr>
              <a:spLocks noChangeArrowheads="1"/>
            </p:cNvSpPr>
            <p:nvPr/>
          </p:nvSpPr>
          <p:spPr bwMode="auto">
            <a:xfrm>
              <a:off x="17622047" y="6887013"/>
              <a:ext cx="1655138" cy="2176116"/>
            </a:xfrm>
            <a:custGeom>
              <a:avLst/>
              <a:gdLst>
                <a:gd name="T0" fmla="*/ 1796 w 1867"/>
                <a:gd name="T1" fmla="*/ 0 h 2452"/>
                <a:gd name="T2" fmla="*/ 1866 w 1867"/>
                <a:gd name="T3" fmla="*/ 13 h 2452"/>
                <a:gd name="T4" fmla="*/ 1866 w 1867"/>
                <a:gd name="T5" fmla="*/ 13 h 2452"/>
                <a:gd name="T6" fmla="*/ 1834 w 1867"/>
                <a:gd name="T7" fmla="*/ 26 h 2452"/>
                <a:gd name="T8" fmla="*/ 1714 w 1867"/>
                <a:gd name="T9" fmla="*/ 83 h 2452"/>
                <a:gd name="T10" fmla="*/ 1549 w 1867"/>
                <a:gd name="T11" fmla="*/ 203 h 2452"/>
                <a:gd name="T12" fmla="*/ 1358 w 1867"/>
                <a:gd name="T13" fmla="*/ 375 h 2452"/>
                <a:gd name="T14" fmla="*/ 1155 w 1867"/>
                <a:gd name="T15" fmla="*/ 610 h 2452"/>
                <a:gd name="T16" fmla="*/ 958 w 1867"/>
                <a:gd name="T17" fmla="*/ 895 h 2452"/>
                <a:gd name="T18" fmla="*/ 774 w 1867"/>
                <a:gd name="T19" fmla="*/ 1219 h 2452"/>
                <a:gd name="T20" fmla="*/ 730 w 1867"/>
                <a:gd name="T21" fmla="*/ 1302 h 2452"/>
                <a:gd name="T22" fmla="*/ 692 w 1867"/>
                <a:gd name="T23" fmla="*/ 1390 h 2452"/>
                <a:gd name="T24" fmla="*/ 647 w 1867"/>
                <a:gd name="T25" fmla="*/ 1479 h 2452"/>
                <a:gd name="T26" fmla="*/ 609 w 1867"/>
                <a:gd name="T27" fmla="*/ 1568 h 2452"/>
                <a:gd name="T28" fmla="*/ 577 w 1867"/>
                <a:gd name="T29" fmla="*/ 1657 h 2452"/>
                <a:gd name="T30" fmla="*/ 539 w 1867"/>
                <a:gd name="T31" fmla="*/ 1746 h 2452"/>
                <a:gd name="T32" fmla="*/ 508 w 1867"/>
                <a:gd name="T33" fmla="*/ 1835 h 2452"/>
                <a:gd name="T34" fmla="*/ 476 w 1867"/>
                <a:gd name="T35" fmla="*/ 1924 h 2452"/>
                <a:gd name="T36" fmla="*/ 419 w 1867"/>
                <a:gd name="T37" fmla="*/ 2101 h 2452"/>
                <a:gd name="T38" fmla="*/ 362 w 1867"/>
                <a:gd name="T39" fmla="*/ 2279 h 2452"/>
                <a:gd name="T40" fmla="*/ 305 w 1867"/>
                <a:gd name="T41" fmla="*/ 2444 h 2452"/>
                <a:gd name="T42" fmla="*/ 305 w 1867"/>
                <a:gd name="T43" fmla="*/ 2451 h 2452"/>
                <a:gd name="T44" fmla="*/ 0 w 1867"/>
                <a:gd name="T45" fmla="*/ 2451 h 2452"/>
                <a:gd name="T46" fmla="*/ 25 w 1867"/>
                <a:gd name="T47" fmla="*/ 2355 h 2452"/>
                <a:gd name="T48" fmla="*/ 82 w 1867"/>
                <a:gd name="T49" fmla="*/ 2184 h 2452"/>
                <a:gd name="T50" fmla="*/ 228 w 1867"/>
                <a:gd name="T51" fmla="*/ 1828 h 2452"/>
                <a:gd name="T52" fmla="*/ 273 w 1867"/>
                <a:gd name="T53" fmla="*/ 1733 h 2452"/>
                <a:gd name="T54" fmla="*/ 317 w 1867"/>
                <a:gd name="T55" fmla="*/ 1644 h 2452"/>
                <a:gd name="T56" fmla="*/ 362 w 1867"/>
                <a:gd name="T57" fmla="*/ 1556 h 2452"/>
                <a:gd name="T58" fmla="*/ 406 w 1867"/>
                <a:gd name="T59" fmla="*/ 1467 h 2452"/>
                <a:gd name="T60" fmla="*/ 450 w 1867"/>
                <a:gd name="T61" fmla="*/ 1378 h 2452"/>
                <a:gd name="T62" fmla="*/ 501 w 1867"/>
                <a:gd name="T63" fmla="*/ 1289 h 2452"/>
                <a:gd name="T64" fmla="*/ 552 w 1867"/>
                <a:gd name="T65" fmla="*/ 1206 h 2452"/>
                <a:gd name="T66" fmla="*/ 603 w 1867"/>
                <a:gd name="T67" fmla="*/ 1117 h 2452"/>
                <a:gd name="T68" fmla="*/ 704 w 1867"/>
                <a:gd name="T69" fmla="*/ 959 h 2452"/>
                <a:gd name="T70" fmla="*/ 819 w 1867"/>
                <a:gd name="T71" fmla="*/ 800 h 2452"/>
                <a:gd name="T72" fmla="*/ 933 w 1867"/>
                <a:gd name="T73" fmla="*/ 654 h 2452"/>
                <a:gd name="T74" fmla="*/ 990 w 1867"/>
                <a:gd name="T75" fmla="*/ 591 h 2452"/>
                <a:gd name="T76" fmla="*/ 1054 w 1867"/>
                <a:gd name="T77" fmla="*/ 521 h 2452"/>
                <a:gd name="T78" fmla="*/ 1288 w 1867"/>
                <a:gd name="T79" fmla="*/ 299 h 2452"/>
                <a:gd name="T80" fmla="*/ 1504 w 1867"/>
                <a:gd name="T81" fmla="*/ 140 h 2452"/>
                <a:gd name="T82" fmla="*/ 1695 w 1867"/>
                <a:gd name="T83" fmla="*/ 38 h 2452"/>
                <a:gd name="T84" fmla="*/ 1796 w 1867"/>
                <a:gd name="T85" fmla="*/ 0 h 2452"/>
                <a:gd name="T86" fmla="*/ 1796 w 1867"/>
                <a:gd name="T87" fmla="*/ 0 h 2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7" h="2452">
                  <a:moveTo>
                    <a:pt x="1796" y="0"/>
                  </a:moveTo>
                  <a:cubicBezTo>
                    <a:pt x="1815" y="7"/>
                    <a:pt x="1841" y="7"/>
                    <a:pt x="1866" y="13"/>
                  </a:cubicBezTo>
                  <a:lnTo>
                    <a:pt x="1866" y="13"/>
                  </a:lnTo>
                  <a:cubicBezTo>
                    <a:pt x="1854" y="13"/>
                    <a:pt x="1847" y="19"/>
                    <a:pt x="1834" y="26"/>
                  </a:cubicBezTo>
                  <a:cubicBezTo>
                    <a:pt x="1803" y="38"/>
                    <a:pt x="1765" y="57"/>
                    <a:pt x="1714" y="83"/>
                  </a:cubicBezTo>
                  <a:cubicBezTo>
                    <a:pt x="1669" y="115"/>
                    <a:pt x="1612" y="153"/>
                    <a:pt x="1549" y="203"/>
                  </a:cubicBezTo>
                  <a:cubicBezTo>
                    <a:pt x="1485" y="248"/>
                    <a:pt x="1422" y="305"/>
                    <a:pt x="1358" y="375"/>
                  </a:cubicBezTo>
                  <a:cubicBezTo>
                    <a:pt x="1288" y="445"/>
                    <a:pt x="1219" y="527"/>
                    <a:pt x="1155" y="610"/>
                  </a:cubicBezTo>
                  <a:cubicBezTo>
                    <a:pt x="1085" y="699"/>
                    <a:pt x="1022" y="794"/>
                    <a:pt x="958" y="895"/>
                  </a:cubicBezTo>
                  <a:cubicBezTo>
                    <a:pt x="895" y="997"/>
                    <a:pt x="831" y="1105"/>
                    <a:pt x="774" y="1219"/>
                  </a:cubicBezTo>
                  <a:cubicBezTo>
                    <a:pt x="762" y="1244"/>
                    <a:pt x="743" y="1276"/>
                    <a:pt x="730" y="1302"/>
                  </a:cubicBezTo>
                  <a:cubicBezTo>
                    <a:pt x="717" y="1333"/>
                    <a:pt x="704" y="1359"/>
                    <a:pt x="692" y="1390"/>
                  </a:cubicBezTo>
                  <a:cubicBezTo>
                    <a:pt x="679" y="1416"/>
                    <a:pt x="660" y="1448"/>
                    <a:pt x="647" y="1479"/>
                  </a:cubicBezTo>
                  <a:cubicBezTo>
                    <a:pt x="647" y="1479"/>
                    <a:pt x="647" y="1479"/>
                    <a:pt x="609" y="1568"/>
                  </a:cubicBezTo>
                  <a:cubicBezTo>
                    <a:pt x="609" y="1568"/>
                    <a:pt x="609" y="1568"/>
                    <a:pt x="577" y="1657"/>
                  </a:cubicBezTo>
                  <a:cubicBezTo>
                    <a:pt x="565" y="1683"/>
                    <a:pt x="552" y="1714"/>
                    <a:pt x="539" y="1746"/>
                  </a:cubicBezTo>
                  <a:cubicBezTo>
                    <a:pt x="527" y="1771"/>
                    <a:pt x="520" y="1803"/>
                    <a:pt x="508" y="1835"/>
                  </a:cubicBezTo>
                  <a:cubicBezTo>
                    <a:pt x="495" y="1867"/>
                    <a:pt x="489" y="1892"/>
                    <a:pt x="476" y="1924"/>
                  </a:cubicBezTo>
                  <a:cubicBezTo>
                    <a:pt x="457" y="1987"/>
                    <a:pt x="438" y="2044"/>
                    <a:pt x="419" y="2101"/>
                  </a:cubicBezTo>
                  <a:cubicBezTo>
                    <a:pt x="400" y="2165"/>
                    <a:pt x="381" y="2222"/>
                    <a:pt x="362" y="2279"/>
                  </a:cubicBezTo>
                  <a:cubicBezTo>
                    <a:pt x="343" y="2336"/>
                    <a:pt x="324" y="2393"/>
                    <a:pt x="305" y="2444"/>
                  </a:cubicBezTo>
                  <a:lnTo>
                    <a:pt x="305" y="2451"/>
                  </a:lnTo>
                  <a:cubicBezTo>
                    <a:pt x="305" y="2451"/>
                    <a:pt x="305" y="2451"/>
                    <a:pt x="0" y="2451"/>
                  </a:cubicBezTo>
                  <a:cubicBezTo>
                    <a:pt x="13" y="2419"/>
                    <a:pt x="19" y="2387"/>
                    <a:pt x="25" y="2355"/>
                  </a:cubicBezTo>
                  <a:cubicBezTo>
                    <a:pt x="44" y="2298"/>
                    <a:pt x="63" y="2241"/>
                    <a:pt x="82" y="2184"/>
                  </a:cubicBezTo>
                  <a:cubicBezTo>
                    <a:pt x="127" y="2063"/>
                    <a:pt x="171" y="1943"/>
                    <a:pt x="228" y="1828"/>
                  </a:cubicBezTo>
                  <a:cubicBezTo>
                    <a:pt x="241" y="1797"/>
                    <a:pt x="260" y="1765"/>
                    <a:pt x="273" y="1733"/>
                  </a:cubicBezTo>
                  <a:cubicBezTo>
                    <a:pt x="286" y="1708"/>
                    <a:pt x="298" y="1676"/>
                    <a:pt x="317" y="1644"/>
                  </a:cubicBezTo>
                  <a:cubicBezTo>
                    <a:pt x="330" y="1619"/>
                    <a:pt x="343" y="1587"/>
                    <a:pt x="362" y="1556"/>
                  </a:cubicBezTo>
                  <a:cubicBezTo>
                    <a:pt x="362" y="1556"/>
                    <a:pt x="362" y="1556"/>
                    <a:pt x="406" y="1467"/>
                  </a:cubicBezTo>
                  <a:cubicBezTo>
                    <a:pt x="406" y="1467"/>
                    <a:pt x="406" y="1467"/>
                    <a:pt x="450" y="1378"/>
                  </a:cubicBezTo>
                  <a:cubicBezTo>
                    <a:pt x="470" y="1353"/>
                    <a:pt x="482" y="1321"/>
                    <a:pt x="501" y="1289"/>
                  </a:cubicBezTo>
                  <a:cubicBezTo>
                    <a:pt x="514" y="1264"/>
                    <a:pt x="533" y="1232"/>
                    <a:pt x="552" y="1206"/>
                  </a:cubicBezTo>
                  <a:cubicBezTo>
                    <a:pt x="565" y="1175"/>
                    <a:pt x="584" y="1149"/>
                    <a:pt x="603" y="1117"/>
                  </a:cubicBezTo>
                  <a:cubicBezTo>
                    <a:pt x="635" y="1067"/>
                    <a:pt x="673" y="1010"/>
                    <a:pt x="704" y="959"/>
                  </a:cubicBezTo>
                  <a:cubicBezTo>
                    <a:pt x="743" y="902"/>
                    <a:pt x="781" y="851"/>
                    <a:pt x="819" y="800"/>
                  </a:cubicBezTo>
                  <a:cubicBezTo>
                    <a:pt x="857" y="749"/>
                    <a:pt x="895" y="705"/>
                    <a:pt x="933" y="654"/>
                  </a:cubicBezTo>
                  <a:cubicBezTo>
                    <a:pt x="952" y="635"/>
                    <a:pt x="971" y="610"/>
                    <a:pt x="990" y="591"/>
                  </a:cubicBezTo>
                  <a:cubicBezTo>
                    <a:pt x="1009" y="565"/>
                    <a:pt x="1028" y="546"/>
                    <a:pt x="1054" y="521"/>
                  </a:cubicBezTo>
                  <a:cubicBezTo>
                    <a:pt x="1130" y="438"/>
                    <a:pt x="1206" y="369"/>
                    <a:pt x="1288" y="299"/>
                  </a:cubicBezTo>
                  <a:cubicBezTo>
                    <a:pt x="1365" y="235"/>
                    <a:pt x="1441" y="184"/>
                    <a:pt x="1504" y="140"/>
                  </a:cubicBezTo>
                  <a:cubicBezTo>
                    <a:pt x="1574" y="96"/>
                    <a:pt x="1638" y="64"/>
                    <a:pt x="1695" y="38"/>
                  </a:cubicBezTo>
                  <a:cubicBezTo>
                    <a:pt x="1733" y="26"/>
                    <a:pt x="1765" y="13"/>
                    <a:pt x="1796" y="0"/>
                  </a:cubicBezTo>
                  <a:lnTo>
                    <a:pt x="1796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7" name="Freeform 71"/>
            <p:cNvSpPr>
              <a:spLocks noChangeArrowheads="1"/>
            </p:cNvSpPr>
            <p:nvPr/>
          </p:nvSpPr>
          <p:spPr bwMode="auto">
            <a:xfrm>
              <a:off x="16859039" y="6836131"/>
              <a:ext cx="1780352" cy="2226998"/>
            </a:xfrm>
            <a:custGeom>
              <a:avLst/>
              <a:gdLst>
                <a:gd name="T0" fmla="*/ 1923 w 2007"/>
                <a:gd name="T1" fmla="*/ 0 h 2509"/>
                <a:gd name="T2" fmla="*/ 2006 w 2007"/>
                <a:gd name="T3" fmla="*/ 6 h 2509"/>
                <a:gd name="T4" fmla="*/ 1930 w 2007"/>
                <a:gd name="T5" fmla="*/ 57 h 2509"/>
                <a:gd name="T6" fmla="*/ 1765 w 2007"/>
                <a:gd name="T7" fmla="*/ 178 h 2509"/>
                <a:gd name="T8" fmla="*/ 1568 w 2007"/>
                <a:gd name="T9" fmla="*/ 356 h 2509"/>
                <a:gd name="T10" fmla="*/ 1352 w 2007"/>
                <a:gd name="T11" fmla="*/ 584 h 2509"/>
                <a:gd name="T12" fmla="*/ 1136 w 2007"/>
                <a:gd name="T13" fmla="*/ 857 h 2509"/>
                <a:gd name="T14" fmla="*/ 1028 w 2007"/>
                <a:gd name="T15" fmla="*/ 1003 h 2509"/>
                <a:gd name="T16" fmla="*/ 927 w 2007"/>
                <a:gd name="T17" fmla="*/ 1162 h 2509"/>
                <a:gd name="T18" fmla="*/ 825 w 2007"/>
                <a:gd name="T19" fmla="*/ 1327 h 2509"/>
                <a:gd name="T20" fmla="*/ 774 w 2007"/>
                <a:gd name="T21" fmla="*/ 1410 h 2509"/>
                <a:gd name="T22" fmla="*/ 730 w 2007"/>
                <a:gd name="T23" fmla="*/ 1492 h 2509"/>
                <a:gd name="T24" fmla="*/ 685 w 2007"/>
                <a:gd name="T25" fmla="*/ 1581 h 2509"/>
                <a:gd name="T26" fmla="*/ 647 w 2007"/>
                <a:gd name="T27" fmla="*/ 1663 h 2509"/>
                <a:gd name="T28" fmla="*/ 603 w 2007"/>
                <a:gd name="T29" fmla="*/ 1752 h 2509"/>
                <a:gd name="T30" fmla="*/ 565 w 2007"/>
                <a:gd name="T31" fmla="*/ 1841 h 2509"/>
                <a:gd name="T32" fmla="*/ 527 w 2007"/>
                <a:gd name="T33" fmla="*/ 1924 h 2509"/>
                <a:gd name="T34" fmla="*/ 495 w 2007"/>
                <a:gd name="T35" fmla="*/ 2012 h 2509"/>
                <a:gd name="T36" fmla="*/ 457 w 2007"/>
                <a:gd name="T37" fmla="*/ 2095 h 2509"/>
                <a:gd name="T38" fmla="*/ 425 w 2007"/>
                <a:gd name="T39" fmla="*/ 2178 h 2509"/>
                <a:gd name="T40" fmla="*/ 285 w 2007"/>
                <a:gd name="T41" fmla="*/ 2501 h 2509"/>
                <a:gd name="T42" fmla="*/ 285 w 2007"/>
                <a:gd name="T43" fmla="*/ 2508 h 2509"/>
                <a:gd name="T44" fmla="*/ 0 w 2007"/>
                <a:gd name="T45" fmla="*/ 2508 h 2509"/>
                <a:gd name="T46" fmla="*/ 25 w 2007"/>
                <a:gd name="T47" fmla="*/ 2406 h 2509"/>
                <a:gd name="T48" fmla="*/ 152 w 2007"/>
                <a:gd name="T49" fmla="*/ 2063 h 2509"/>
                <a:gd name="T50" fmla="*/ 190 w 2007"/>
                <a:gd name="T51" fmla="*/ 1974 h 2509"/>
                <a:gd name="T52" fmla="*/ 235 w 2007"/>
                <a:gd name="T53" fmla="*/ 1892 h 2509"/>
                <a:gd name="T54" fmla="*/ 330 w 2007"/>
                <a:gd name="T55" fmla="*/ 1720 h 2509"/>
                <a:gd name="T56" fmla="*/ 432 w 2007"/>
                <a:gd name="T57" fmla="*/ 1549 h 2509"/>
                <a:gd name="T58" fmla="*/ 482 w 2007"/>
                <a:gd name="T59" fmla="*/ 1460 h 2509"/>
                <a:gd name="T60" fmla="*/ 533 w 2007"/>
                <a:gd name="T61" fmla="*/ 1378 h 2509"/>
                <a:gd name="T62" fmla="*/ 590 w 2007"/>
                <a:gd name="T63" fmla="*/ 1295 h 2509"/>
                <a:gd name="T64" fmla="*/ 647 w 2007"/>
                <a:gd name="T65" fmla="*/ 1213 h 2509"/>
                <a:gd name="T66" fmla="*/ 762 w 2007"/>
                <a:gd name="T67" fmla="*/ 1048 h 2509"/>
                <a:gd name="T68" fmla="*/ 882 w 2007"/>
                <a:gd name="T69" fmla="*/ 895 h 2509"/>
                <a:gd name="T70" fmla="*/ 1003 w 2007"/>
                <a:gd name="T71" fmla="*/ 749 h 2509"/>
                <a:gd name="T72" fmla="*/ 1066 w 2007"/>
                <a:gd name="T73" fmla="*/ 679 h 2509"/>
                <a:gd name="T74" fmla="*/ 1130 w 2007"/>
                <a:gd name="T75" fmla="*/ 616 h 2509"/>
                <a:gd name="T76" fmla="*/ 1257 w 2007"/>
                <a:gd name="T77" fmla="*/ 489 h 2509"/>
                <a:gd name="T78" fmla="*/ 1498 w 2007"/>
                <a:gd name="T79" fmla="*/ 279 h 2509"/>
                <a:gd name="T80" fmla="*/ 1720 w 2007"/>
                <a:gd name="T81" fmla="*/ 121 h 2509"/>
                <a:gd name="T82" fmla="*/ 1898 w 2007"/>
                <a:gd name="T83" fmla="*/ 13 h 2509"/>
                <a:gd name="T84" fmla="*/ 1923 w 2007"/>
                <a:gd name="T85" fmla="*/ 0 h 2509"/>
                <a:gd name="T86" fmla="*/ 1923 w 2007"/>
                <a:gd name="T87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7" h="2509">
                  <a:moveTo>
                    <a:pt x="1923" y="0"/>
                  </a:moveTo>
                  <a:cubicBezTo>
                    <a:pt x="1955" y="0"/>
                    <a:pt x="1980" y="0"/>
                    <a:pt x="2006" y="6"/>
                  </a:cubicBezTo>
                  <a:cubicBezTo>
                    <a:pt x="1987" y="19"/>
                    <a:pt x="1955" y="38"/>
                    <a:pt x="1930" y="57"/>
                  </a:cubicBezTo>
                  <a:cubicBezTo>
                    <a:pt x="1879" y="89"/>
                    <a:pt x="1828" y="133"/>
                    <a:pt x="1765" y="178"/>
                  </a:cubicBezTo>
                  <a:cubicBezTo>
                    <a:pt x="1701" y="229"/>
                    <a:pt x="1638" y="292"/>
                    <a:pt x="1568" y="356"/>
                  </a:cubicBezTo>
                  <a:cubicBezTo>
                    <a:pt x="1498" y="426"/>
                    <a:pt x="1428" y="502"/>
                    <a:pt x="1352" y="584"/>
                  </a:cubicBezTo>
                  <a:cubicBezTo>
                    <a:pt x="1282" y="667"/>
                    <a:pt x="1206" y="756"/>
                    <a:pt x="1136" y="857"/>
                  </a:cubicBezTo>
                  <a:cubicBezTo>
                    <a:pt x="1098" y="902"/>
                    <a:pt x="1066" y="952"/>
                    <a:pt x="1028" y="1003"/>
                  </a:cubicBezTo>
                  <a:cubicBezTo>
                    <a:pt x="996" y="1060"/>
                    <a:pt x="958" y="1111"/>
                    <a:pt x="927" y="1162"/>
                  </a:cubicBezTo>
                  <a:cubicBezTo>
                    <a:pt x="889" y="1219"/>
                    <a:pt x="857" y="1270"/>
                    <a:pt x="825" y="1327"/>
                  </a:cubicBezTo>
                  <a:cubicBezTo>
                    <a:pt x="806" y="1352"/>
                    <a:pt x="793" y="1378"/>
                    <a:pt x="774" y="1410"/>
                  </a:cubicBezTo>
                  <a:cubicBezTo>
                    <a:pt x="762" y="1435"/>
                    <a:pt x="749" y="1467"/>
                    <a:pt x="730" y="1492"/>
                  </a:cubicBezTo>
                  <a:cubicBezTo>
                    <a:pt x="730" y="1492"/>
                    <a:pt x="730" y="1492"/>
                    <a:pt x="685" y="1581"/>
                  </a:cubicBezTo>
                  <a:cubicBezTo>
                    <a:pt x="673" y="1606"/>
                    <a:pt x="660" y="1638"/>
                    <a:pt x="647" y="1663"/>
                  </a:cubicBezTo>
                  <a:cubicBezTo>
                    <a:pt x="628" y="1695"/>
                    <a:pt x="616" y="1720"/>
                    <a:pt x="603" y="1752"/>
                  </a:cubicBezTo>
                  <a:cubicBezTo>
                    <a:pt x="590" y="1778"/>
                    <a:pt x="578" y="1809"/>
                    <a:pt x="565" y="1841"/>
                  </a:cubicBezTo>
                  <a:cubicBezTo>
                    <a:pt x="552" y="1867"/>
                    <a:pt x="539" y="1898"/>
                    <a:pt x="527" y="1924"/>
                  </a:cubicBezTo>
                  <a:cubicBezTo>
                    <a:pt x="520" y="1955"/>
                    <a:pt x="508" y="1981"/>
                    <a:pt x="495" y="2012"/>
                  </a:cubicBezTo>
                  <a:cubicBezTo>
                    <a:pt x="482" y="2038"/>
                    <a:pt x="470" y="2070"/>
                    <a:pt x="457" y="2095"/>
                  </a:cubicBezTo>
                  <a:cubicBezTo>
                    <a:pt x="444" y="2127"/>
                    <a:pt x="438" y="2152"/>
                    <a:pt x="425" y="2178"/>
                  </a:cubicBezTo>
                  <a:cubicBezTo>
                    <a:pt x="374" y="2292"/>
                    <a:pt x="330" y="2400"/>
                    <a:pt x="285" y="2501"/>
                  </a:cubicBezTo>
                  <a:cubicBezTo>
                    <a:pt x="285" y="2501"/>
                    <a:pt x="285" y="2501"/>
                    <a:pt x="285" y="2508"/>
                  </a:cubicBezTo>
                  <a:cubicBezTo>
                    <a:pt x="285" y="2508"/>
                    <a:pt x="285" y="2508"/>
                    <a:pt x="0" y="2508"/>
                  </a:cubicBezTo>
                  <a:cubicBezTo>
                    <a:pt x="6" y="2469"/>
                    <a:pt x="19" y="2438"/>
                    <a:pt x="25" y="2406"/>
                  </a:cubicBezTo>
                  <a:cubicBezTo>
                    <a:pt x="63" y="2292"/>
                    <a:pt x="101" y="2178"/>
                    <a:pt x="152" y="2063"/>
                  </a:cubicBezTo>
                  <a:cubicBezTo>
                    <a:pt x="165" y="2038"/>
                    <a:pt x="178" y="2006"/>
                    <a:pt x="190" y="1974"/>
                  </a:cubicBezTo>
                  <a:cubicBezTo>
                    <a:pt x="203" y="1949"/>
                    <a:pt x="216" y="1917"/>
                    <a:pt x="235" y="1892"/>
                  </a:cubicBezTo>
                  <a:cubicBezTo>
                    <a:pt x="260" y="1835"/>
                    <a:pt x="292" y="1778"/>
                    <a:pt x="330" y="1720"/>
                  </a:cubicBezTo>
                  <a:cubicBezTo>
                    <a:pt x="362" y="1663"/>
                    <a:pt x="393" y="1606"/>
                    <a:pt x="432" y="1549"/>
                  </a:cubicBezTo>
                  <a:cubicBezTo>
                    <a:pt x="444" y="1517"/>
                    <a:pt x="463" y="1492"/>
                    <a:pt x="482" y="1460"/>
                  </a:cubicBezTo>
                  <a:cubicBezTo>
                    <a:pt x="482" y="1460"/>
                    <a:pt x="482" y="1460"/>
                    <a:pt x="533" y="1378"/>
                  </a:cubicBezTo>
                  <a:cubicBezTo>
                    <a:pt x="552" y="1346"/>
                    <a:pt x="571" y="1321"/>
                    <a:pt x="590" y="1295"/>
                  </a:cubicBezTo>
                  <a:cubicBezTo>
                    <a:pt x="609" y="1263"/>
                    <a:pt x="628" y="1238"/>
                    <a:pt x="647" y="1213"/>
                  </a:cubicBezTo>
                  <a:cubicBezTo>
                    <a:pt x="679" y="1156"/>
                    <a:pt x="723" y="1105"/>
                    <a:pt x="762" y="1048"/>
                  </a:cubicBezTo>
                  <a:cubicBezTo>
                    <a:pt x="800" y="997"/>
                    <a:pt x="838" y="946"/>
                    <a:pt x="882" y="895"/>
                  </a:cubicBezTo>
                  <a:cubicBezTo>
                    <a:pt x="920" y="844"/>
                    <a:pt x="965" y="794"/>
                    <a:pt x="1003" y="749"/>
                  </a:cubicBezTo>
                  <a:cubicBezTo>
                    <a:pt x="1028" y="724"/>
                    <a:pt x="1047" y="705"/>
                    <a:pt x="1066" y="679"/>
                  </a:cubicBezTo>
                  <a:cubicBezTo>
                    <a:pt x="1092" y="660"/>
                    <a:pt x="1111" y="635"/>
                    <a:pt x="1130" y="616"/>
                  </a:cubicBezTo>
                  <a:cubicBezTo>
                    <a:pt x="1174" y="572"/>
                    <a:pt x="1212" y="533"/>
                    <a:pt x="1257" y="489"/>
                  </a:cubicBezTo>
                  <a:cubicBezTo>
                    <a:pt x="1339" y="413"/>
                    <a:pt x="1422" y="343"/>
                    <a:pt x="1498" y="279"/>
                  </a:cubicBezTo>
                  <a:cubicBezTo>
                    <a:pt x="1580" y="222"/>
                    <a:pt x="1650" y="165"/>
                    <a:pt x="1720" y="121"/>
                  </a:cubicBezTo>
                  <a:cubicBezTo>
                    <a:pt x="1790" y="76"/>
                    <a:pt x="1847" y="38"/>
                    <a:pt x="1898" y="13"/>
                  </a:cubicBezTo>
                  <a:cubicBezTo>
                    <a:pt x="1911" y="6"/>
                    <a:pt x="1917" y="6"/>
                    <a:pt x="1923" y="0"/>
                  </a:cubicBezTo>
                  <a:lnTo>
                    <a:pt x="1923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decel="100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900" decel="100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500"/>
                            </p:stCondLst>
                            <p:childTnLst>
                              <p:par>
                                <p:cTn id="1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632E-6 3.11163E-6 C -0.00072 0.00671 -0.00091 0.01399 -0.03771 3.11163E-6 C -0.0747 -0.01342 -0.16999 -0.05576 -0.22157 -0.08028 C -0.27309 -0.10411 -0.31366 -0.12956 -0.34688 -0.14587 C -0.38003 -0.16206 -0.37352 -0.17953 -0.42054 -0.17756 C -0.46756 -0.17594 -0.58284 -0.14737 -0.62883 -0.13592 C -0.67494 -0.12435 -0.6765 -0.11614 -0.69676 -0.10781 C -0.71695 -0.09983 -0.72105 -0.07901 -0.75055 -0.08583 C -0.78025 -0.093 -0.84707 -0.12562 -0.87456 -0.14969 C -0.90224 -0.17421 -0.90256 -0.21284 -0.91676 -0.23158 C -0.93103 -0.25032 -0.94555 -0.25715 -0.95975 -0.26293 " pathEditMode="relative" rAng="0" ptsTypes="aaaaaaaaaaA">
                                      <p:cBhvr>
                                        <p:cTn id="175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7" y="-12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401" grpId="0" animBg="1"/>
      <p:bldP spid="403" grpId="0" animBg="1"/>
      <p:bldP spid="404" grpId="0" animBg="1"/>
      <p:bldP spid="422" grpId="0" animBg="1"/>
      <p:bldP spid="649" grpId="0" animBg="1"/>
      <p:bldP spid="648" grpId="0" animBg="1"/>
      <p:bldP spid="6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3"/>
          <p:cNvGrpSpPr/>
          <p:nvPr/>
        </p:nvGrpSpPr>
        <p:grpSpPr>
          <a:xfrm>
            <a:off x="-1530448" y="1086016"/>
            <a:ext cx="12250167" cy="2078546"/>
            <a:chOff x="5988388" y="483017"/>
            <a:chExt cx="12359700" cy="2079087"/>
          </a:xfrm>
        </p:grpSpPr>
        <p:sp>
          <p:nvSpPr>
            <p:cNvPr id="19" name="TextBox 34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91398" tIns="45700" rIns="91398" bIns="45700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开发环境</a:t>
              </a:r>
              <a:endParaRPr lang="zh-CN" altLang="zh-CN" sz="8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0" name="Rectangle 35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16" tIns="45660" rIns="91316" bIns="45660" rtlCol="0" anchor="ctr"/>
            <a:lstStyle/>
            <a:p>
              <a:pPr algn="ctr"/>
              <a:endParaRPr lang="en-US" sz="1800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21" name="Subtitle 2"/>
            <p:cNvSpPr txBox="1"/>
            <p:nvPr/>
          </p:nvSpPr>
          <p:spPr>
            <a:xfrm>
              <a:off x="6361236" y="1634835"/>
              <a:ext cx="11655185" cy="839116"/>
            </a:xfrm>
            <a:prstGeom prst="rect">
              <a:avLst/>
            </a:prstGeom>
          </p:spPr>
          <p:txBody>
            <a:bodyPr vert="horz" lIns="217433" tIns="108718" rIns="217433" bIns="108718" rtlCol="0">
              <a:norm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10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Development Environment</a:t>
              </a:r>
              <a:endParaRPr lang="en-US" sz="310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5F3E13F-046B-0496-180E-119762482247}"/>
              </a:ext>
            </a:extLst>
          </p:cNvPr>
          <p:cNvSpPr/>
          <p:nvPr/>
        </p:nvSpPr>
        <p:spPr>
          <a:xfrm>
            <a:off x="1838700" y="5204635"/>
            <a:ext cx="8881019" cy="4464884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3013932-637D-0528-D6B8-83F139A1D6BA}"/>
              </a:ext>
            </a:extLst>
          </p:cNvPr>
          <p:cNvSpPr/>
          <p:nvPr/>
        </p:nvSpPr>
        <p:spPr>
          <a:xfrm>
            <a:off x="13259998" y="1924914"/>
            <a:ext cx="8603225" cy="447051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8A04E22-CD2E-A2DB-49FD-CCBF2B42DD81}"/>
              </a:ext>
            </a:extLst>
          </p:cNvPr>
          <p:cNvSpPr/>
          <p:nvPr/>
        </p:nvSpPr>
        <p:spPr>
          <a:xfrm>
            <a:off x="13315369" y="7973478"/>
            <a:ext cx="8603225" cy="4470513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" y="1782"/>
            <a:ext cx="24326983" cy="140679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328744"/>
            <a:ext cx="24377650" cy="9058512"/>
          </a:xfrm>
          <a:prstGeom prst="rect">
            <a:avLst/>
          </a:prstGeom>
          <a:solidFill>
            <a:schemeClr val="bg1">
              <a:alpha val="90000"/>
            </a:schemeClr>
          </a:solidFill>
          <a:ln w="2222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1" name="文本框 20"/>
          <p:cNvSpPr txBox="1"/>
          <p:nvPr/>
        </p:nvSpPr>
        <p:spPr>
          <a:xfrm>
            <a:off x="10907505" y="4845443"/>
            <a:ext cx="8972275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合作方式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11032270" y="6521450"/>
            <a:ext cx="8767644" cy="0"/>
          </a:xfrm>
          <a:prstGeom prst="line">
            <a:avLst/>
          </a:prstGeom>
          <a:ln w="22225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0907514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8" name="椭圆 27"/>
          <p:cNvSpPr/>
          <p:nvPr/>
        </p:nvSpPr>
        <p:spPr>
          <a:xfrm>
            <a:off x="19721636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9" name="文本框 28"/>
          <p:cNvSpPr txBox="1"/>
          <p:nvPr/>
        </p:nvSpPr>
        <p:spPr>
          <a:xfrm>
            <a:off x="10734474" y="6656298"/>
            <a:ext cx="914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alpha val="90000"/>
                  </a:schemeClr>
                </a:solidFill>
              </a:rPr>
              <a:t>合理分工</a:t>
            </a:r>
            <a:r>
              <a:rPr lang="en-US" altLang="zh-CN" sz="3600" dirty="0">
                <a:solidFill>
                  <a:schemeClr val="tx1">
                    <a:alpha val="90000"/>
                  </a:schemeClr>
                </a:solidFill>
              </a:rPr>
              <a:t>| </a:t>
            </a:r>
            <a:r>
              <a:rPr lang="zh-CN" altLang="en-US" sz="3600" dirty="0">
                <a:solidFill>
                  <a:schemeClr val="tx1">
                    <a:alpha val="90000"/>
                  </a:schemeClr>
                </a:solidFill>
              </a:rPr>
              <a:t>团队合作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43559" y="4434166"/>
            <a:ext cx="5680056" cy="3947846"/>
          </a:xfrm>
          <a:custGeom>
            <a:avLst/>
            <a:gdLst/>
            <a:ahLst/>
            <a:cxnLst/>
            <a:rect l="l" t="t" r="r" b="b"/>
            <a:pathLst>
              <a:path w="2840768" h="1974437">
                <a:moveTo>
                  <a:pt x="1746830" y="1336307"/>
                </a:moveTo>
                <a:lnTo>
                  <a:pt x="2261864" y="1336307"/>
                </a:lnTo>
                <a:lnTo>
                  <a:pt x="2195872" y="1388083"/>
                </a:lnTo>
                <a:cubicBezTo>
                  <a:pt x="2152529" y="1423620"/>
                  <a:pt x="2119766" y="1453919"/>
                  <a:pt x="2097581" y="1478979"/>
                </a:cubicBezTo>
                <a:cubicBezTo>
                  <a:pt x="2053212" y="1529100"/>
                  <a:pt x="2031027" y="1572648"/>
                  <a:pt x="2031027" y="1609622"/>
                </a:cubicBezTo>
                <a:lnTo>
                  <a:pt x="2840768" y="1609622"/>
                </a:lnTo>
                <a:lnTo>
                  <a:pt x="2840768" y="1941160"/>
                </a:lnTo>
                <a:lnTo>
                  <a:pt x="1571311" y="1941160"/>
                </a:lnTo>
                <a:lnTo>
                  <a:pt x="1571311" y="1799425"/>
                </a:lnTo>
                <a:cubicBezTo>
                  <a:pt x="1571311" y="1700004"/>
                  <a:pt x="1589593" y="1609211"/>
                  <a:pt x="1626156" y="1527046"/>
                </a:cubicBezTo>
                <a:cubicBezTo>
                  <a:pt x="1644438" y="1485963"/>
                  <a:pt x="1666161" y="1446267"/>
                  <a:pt x="1691324" y="1407957"/>
                </a:cubicBezTo>
                <a:close/>
                <a:moveTo>
                  <a:pt x="8791" y="1336307"/>
                </a:moveTo>
                <a:lnTo>
                  <a:pt x="411253" y="1336307"/>
                </a:lnTo>
                <a:lnTo>
                  <a:pt x="425705" y="1410730"/>
                </a:lnTo>
                <a:cubicBezTo>
                  <a:pt x="469805" y="1582764"/>
                  <a:pt x="550655" y="1668781"/>
                  <a:pt x="668254" y="1668781"/>
                </a:cubicBezTo>
                <a:cubicBezTo>
                  <a:pt x="783799" y="1668781"/>
                  <a:pt x="863237" y="1580197"/>
                  <a:pt x="906567" y="1403027"/>
                </a:cubicBezTo>
                <a:lnTo>
                  <a:pt x="918928" y="1336307"/>
                </a:lnTo>
                <a:lnTo>
                  <a:pt x="1316845" y="1336307"/>
                </a:lnTo>
                <a:lnTo>
                  <a:pt x="1306372" y="1398406"/>
                </a:lnTo>
                <a:cubicBezTo>
                  <a:pt x="1276587" y="1521757"/>
                  <a:pt x="1231910" y="1626877"/>
                  <a:pt x="1172340" y="1713767"/>
                </a:cubicBezTo>
                <a:cubicBezTo>
                  <a:pt x="1053200" y="1887547"/>
                  <a:pt x="881063" y="1974437"/>
                  <a:pt x="655929" y="1974437"/>
                </a:cubicBezTo>
                <a:cubicBezTo>
                  <a:pt x="319462" y="1974437"/>
                  <a:pt x="109169" y="1795111"/>
                  <a:pt x="25052" y="1436458"/>
                </a:cubicBezTo>
                <a:close/>
                <a:moveTo>
                  <a:pt x="2218364" y="0"/>
                </a:moveTo>
                <a:cubicBezTo>
                  <a:pt x="2408989" y="0"/>
                  <a:pt x="2559762" y="48683"/>
                  <a:pt x="2670686" y="146049"/>
                </a:cubicBezTo>
                <a:cubicBezTo>
                  <a:pt x="2781609" y="243415"/>
                  <a:pt x="2837071" y="377550"/>
                  <a:pt x="2837071" y="548455"/>
                </a:cubicBezTo>
                <a:cubicBezTo>
                  <a:pt x="2837071" y="596111"/>
                  <a:pt x="2833066" y="641456"/>
                  <a:pt x="2825054" y="684490"/>
                </a:cubicBezTo>
                <a:lnTo>
                  <a:pt x="2805271" y="751532"/>
                </a:lnTo>
                <a:lnTo>
                  <a:pt x="2360186" y="751532"/>
                </a:lnTo>
                <a:lnTo>
                  <a:pt x="2389680" y="693117"/>
                </a:lnTo>
                <a:cubicBezTo>
                  <a:pt x="2402005" y="655424"/>
                  <a:pt x="2408167" y="616652"/>
                  <a:pt x="2408167" y="576802"/>
                </a:cubicBezTo>
                <a:cubicBezTo>
                  <a:pt x="2408167" y="405076"/>
                  <a:pt x="2314498" y="319213"/>
                  <a:pt x="2127161" y="319213"/>
                </a:cubicBezTo>
                <a:cubicBezTo>
                  <a:pt x="1962830" y="319213"/>
                  <a:pt x="1805893" y="384945"/>
                  <a:pt x="1656352" y="516410"/>
                </a:cubicBezTo>
                <a:lnTo>
                  <a:pt x="1656352" y="161455"/>
                </a:lnTo>
                <a:cubicBezTo>
                  <a:pt x="1823148" y="53818"/>
                  <a:pt x="2010486" y="0"/>
                  <a:pt x="2218364" y="0"/>
                </a:cubicBezTo>
                <a:close/>
                <a:moveTo>
                  <a:pt x="692904" y="0"/>
                </a:moveTo>
                <a:cubicBezTo>
                  <a:pt x="1076822" y="0"/>
                  <a:pt x="1292777" y="248486"/>
                  <a:pt x="1340766" y="745459"/>
                </a:cubicBezTo>
                <a:lnTo>
                  <a:pt x="1341191" y="751532"/>
                </a:lnTo>
                <a:lnTo>
                  <a:pt x="934332" y="751532"/>
                </a:lnTo>
                <a:lnTo>
                  <a:pt x="928694" y="689728"/>
                </a:lnTo>
                <a:cubicBezTo>
                  <a:pt x="894954" y="433679"/>
                  <a:pt x="810606" y="305655"/>
                  <a:pt x="675649" y="305655"/>
                </a:cubicBezTo>
                <a:cubicBezTo>
                  <a:pt x="530833" y="305655"/>
                  <a:pt x="440322" y="437377"/>
                  <a:pt x="404118" y="700820"/>
                </a:cubicBezTo>
                <a:lnTo>
                  <a:pt x="399293" y="751532"/>
                </a:lnTo>
                <a:lnTo>
                  <a:pt x="0" y="751532"/>
                </a:lnTo>
                <a:lnTo>
                  <a:pt x="28596" y="581115"/>
                </a:lnTo>
                <a:cubicBezTo>
                  <a:pt x="58997" y="454991"/>
                  <a:pt x="104599" y="348381"/>
                  <a:pt x="165401" y="261286"/>
                </a:cubicBezTo>
                <a:cubicBezTo>
                  <a:pt x="287006" y="87095"/>
                  <a:pt x="462841" y="0"/>
                  <a:pt x="692904" y="0"/>
                </a:cubicBezTo>
                <a:close/>
              </a:path>
            </a:pathLst>
          </a:custGeom>
          <a:solidFill>
            <a:srgbClr val="4F8FC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32" tIns="91416" rIns="182832" bIns="91416" numCol="1" spcCol="0" rtlCol="0" fromWordArt="0" anchor="t" anchorCtr="0" forceAA="0" compatLnSpc="1">
            <a:noAutofit/>
          </a:bodyPr>
          <a:lstStyle/>
          <a:p>
            <a:endParaRPr lang="zh-CN" altLang="en-US" sz="3979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06056" y="5936836"/>
            <a:ext cx="511099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4F8F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640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5DA222-9565-C32F-EC16-B58E628A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7650" cy="137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6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" y="1782"/>
            <a:ext cx="24326983" cy="140679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328744"/>
            <a:ext cx="24377650" cy="9058512"/>
          </a:xfrm>
          <a:prstGeom prst="rect">
            <a:avLst/>
          </a:prstGeom>
          <a:solidFill>
            <a:schemeClr val="bg1">
              <a:alpha val="90000"/>
            </a:schemeClr>
          </a:solidFill>
          <a:ln w="2222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1" name="文本框 20"/>
          <p:cNvSpPr txBox="1"/>
          <p:nvPr/>
        </p:nvSpPr>
        <p:spPr>
          <a:xfrm>
            <a:off x="10907514" y="4845443"/>
            <a:ext cx="8862673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11032270" y="6521450"/>
            <a:ext cx="8767644" cy="0"/>
          </a:xfrm>
          <a:prstGeom prst="line">
            <a:avLst/>
          </a:prstGeom>
          <a:ln w="22225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0907514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28" name="椭圆 27"/>
          <p:cNvSpPr/>
          <p:nvPr/>
        </p:nvSpPr>
        <p:spPr>
          <a:xfrm>
            <a:off x="19721636" y="6442381"/>
            <a:ext cx="158153" cy="158153"/>
          </a:xfrm>
          <a:prstGeom prst="ellipse">
            <a:avLst/>
          </a:prstGeom>
          <a:solidFill>
            <a:schemeClr val="tx1"/>
          </a:solidFill>
          <a:ln w="2222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5" dirty="0"/>
          </a:p>
        </p:txBody>
      </p:sp>
      <p:sp>
        <p:nvSpPr>
          <p:cNvPr id="15" name="文本框 14"/>
          <p:cNvSpPr txBox="1"/>
          <p:nvPr/>
        </p:nvSpPr>
        <p:spPr>
          <a:xfrm>
            <a:off x="4543569" y="4434166"/>
            <a:ext cx="5675128" cy="3947846"/>
          </a:xfrm>
          <a:custGeom>
            <a:avLst/>
            <a:gdLst/>
            <a:ahLst/>
            <a:cxnLst/>
            <a:rect l="l" t="t" r="r" b="b"/>
            <a:pathLst>
              <a:path w="2838303" h="1974437">
                <a:moveTo>
                  <a:pt x="2425216" y="1336307"/>
                </a:moveTo>
                <a:lnTo>
                  <a:pt x="2833045" y="1336307"/>
                </a:lnTo>
                <a:lnTo>
                  <a:pt x="2838303" y="1396403"/>
                </a:lnTo>
                <a:cubicBezTo>
                  <a:pt x="2838303" y="1577989"/>
                  <a:pt x="2771955" y="1719724"/>
                  <a:pt x="2639257" y="1821609"/>
                </a:cubicBezTo>
                <a:cubicBezTo>
                  <a:pt x="2506560" y="1923495"/>
                  <a:pt x="2329699" y="1974437"/>
                  <a:pt x="2108673" y="1974437"/>
                </a:cubicBezTo>
                <a:cubicBezTo>
                  <a:pt x="1912298" y="1974437"/>
                  <a:pt x="1754129" y="1941982"/>
                  <a:pt x="1634168" y="1877071"/>
                </a:cubicBezTo>
                <a:lnTo>
                  <a:pt x="1634168" y="1525813"/>
                </a:lnTo>
                <a:cubicBezTo>
                  <a:pt x="1761524" y="1621125"/>
                  <a:pt x="1910244" y="1668781"/>
                  <a:pt x="2080326" y="1668781"/>
                </a:cubicBezTo>
                <a:cubicBezTo>
                  <a:pt x="2187963" y="1668781"/>
                  <a:pt x="2273415" y="1644953"/>
                  <a:pt x="2336683" y="1597297"/>
                </a:cubicBezTo>
                <a:cubicBezTo>
                  <a:pt x="2399950" y="1549642"/>
                  <a:pt x="2431584" y="1481855"/>
                  <a:pt x="2431584" y="1393938"/>
                </a:cubicBezTo>
                <a:close/>
                <a:moveTo>
                  <a:pt x="8791" y="1336307"/>
                </a:moveTo>
                <a:lnTo>
                  <a:pt x="411253" y="1336307"/>
                </a:lnTo>
                <a:lnTo>
                  <a:pt x="425705" y="1410730"/>
                </a:lnTo>
                <a:cubicBezTo>
                  <a:pt x="469805" y="1582764"/>
                  <a:pt x="550655" y="1668781"/>
                  <a:pt x="668254" y="1668781"/>
                </a:cubicBezTo>
                <a:cubicBezTo>
                  <a:pt x="783800" y="1668781"/>
                  <a:pt x="863237" y="1580197"/>
                  <a:pt x="906567" y="1403027"/>
                </a:cubicBezTo>
                <a:lnTo>
                  <a:pt x="918928" y="1336307"/>
                </a:lnTo>
                <a:lnTo>
                  <a:pt x="1316845" y="1336307"/>
                </a:lnTo>
                <a:lnTo>
                  <a:pt x="1306372" y="1398406"/>
                </a:lnTo>
                <a:cubicBezTo>
                  <a:pt x="1276587" y="1521757"/>
                  <a:pt x="1231910" y="1626877"/>
                  <a:pt x="1172340" y="1713767"/>
                </a:cubicBezTo>
                <a:cubicBezTo>
                  <a:pt x="1053200" y="1887547"/>
                  <a:pt x="881063" y="1974437"/>
                  <a:pt x="655929" y="1974437"/>
                </a:cubicBezTo>
                <a:cubicBezTo>
                  <a:pt x="319462" y="1974437"/>
                  <a:pt x="109169" y="1795111"/>
                  <a:pt x="25052" y="1436458"/>
                </a:cubicBezTo>
                <a:close/>
                <a:moveTo>
                  <a:pt x="2170298" y="0"/>
                </a:moveTo>
                <a:cubicBezTo>
                  <a:pt x="2351062" y="0"/>
                  <a:pt x="2497727" y="41699"/>
                  <a:pt x="2610294" y="125097"/>
                </a:cubicBezTo>
                <a:cubicBezTo>
                  <a:pt x="2722861" y="208495"/>
                  <a:pt x="2779144" y="324143"/>
                  <a:pt x="2779144" y="472041"/>
                </a:cubicBezTo>
                <a:cubicBezTo>
                  <a:pt x="2779144" y="565709"/>
                  <a:pt x="2761350" y="646321"/>
                  <a:pt x="2725762" y="713877"/>
                </a:cubicBezTo>
                <a:lnTo>
                  <a:pt x="2701026" y="751532"/>
                </a:lnTo>
                <a:lnTo>
                  <a:pt x="2262760" y="751532"/>
                </a:lnTo>
                <a:lnTo>
                  <a:pt x="2277524" y="743803"/>
                </a:lnTo>
                <a:cubicBezTo>
                  <a:pt x="2341613" y="700666"/>
                  <a:pt x="2373657" y="635961"/>
                  <a:pt x="2373657" y="549687"/>
                </a:cubicBezTo>
                <a:cubicBezTo>
                  <a:pt x="2373657" y="386999"/>
                  <a:pt x="2275469" y="305655"/>
                  <a:pt x="2079094" y="305655"/>
                </a:cubicBezTo>
                <a:cubicBezTo>
                  <a:pt x="1950916" y="305655"/>
                  <a:pt x="1826435" y="347560"/>
                  <a:pt x="1705652" y="431369"/>
                </a:cubicBezTo>
                <a:lnTo>
                  <a:pt x="1705652" y="102296"/>
                </a:lnTo>
                <a:cubicBezTo>
                  <a:pt x="1837116" y="34098"/>
                  <a:pt x="1991998" y="0"/>
                  <a:pt x="2170298" y="0"/>
                </a:cubicBezTo>
                <a:close/>
                <a:moveTo>
                  <a:pt x="692904" y="0"/>
                </a:moveTo>
                <a:cubicBezTo>
                  <a:pt x="1076822" y="0"/>
                  <a:pt x="1292777" y="248486"/>
                  <a:pt x="1340766" y="745459"/>
                </a:cubicBezTo>
                <a:lnTo>
                  <a:pt x="1341191" y="751532"/>
                </a:lnTo>
                <a:lnTo>
                  <a:pt x="934332" y="751532"/>
                </a:lnTo>
                <a:lnTo>
                  <a:pt x="928694" y="689728"/>
                </a:lnTo>
                <a:cubicBezTo>
                  <a:pt x="894954" y="433679"/>
                  <a:pt x="810606" y="305655"/>
                  <a:pt x="675649" y="305655"/>
                </a:cubicBezTo>
                <a:cubicBezTo>
                  <a:pt x="530832" y="305655"/>
                  <a:pt x="440322" y="437377"/>
                  <a:pt x="404118" y="700820"/>
                </a:cubicBezTo>
                <a:lnTo>
                  <a:pt x="399293" y="751532"/>
                </a:lnTo>
                <a:lnTo>
                  <a:pt x="0" y="751532"/>
                </a:lnTo>
                <a:lnTo>
                  <a:pt x="28596" y="581115"/>
                </a:lnTo>
                <a:cubicBezTo>
                  <a:pt x="58997" y="454991"/>
                  <a:pt x="104599" y="348381"/>
                  <a:pt x="165401" y="261286"/>
                </a:cubicBezTo>
                <a:cubicBezTo>
                  <a:pt x="287006" y="87095"/>
                  <a:pt x="462841" y="0"/>
                  <a:pt x="692904" y="0"/>
                </a:cubicBezTo>
                <a:close/>
              </a:path>
            </a:pathLst>
          </a:custGeom>
          <a:solidFill>
            <a:srgbClr val="4F8FC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32" tIns="91416" rIns="182832" bIns="91416" numCol="1" spcCol="0" rtlCol="0" fromWordArt="0" anchor="t" anchorCtr="0" forceAA="0" compatLnSpc="1">
            <a:noAutofit/>
          </a:bodyPr>
          <a:lstStyle/>
          <a:p>
            <a:endParaRPr lang="zh-CN" altLang="en-US" sz="3979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154782" y="6630256"/>
            <a:ext cx="1089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>
                <a:solidFill>
                  <a:schemeClr val="tx1">
                    <a:alpha val="90000"/>
                  </a:schemeClr>
                </a:solidFill>
              </a:rPr>
              <a:t>概念结构设计</a:t>
            </a:r>
            <a:r>
              <a:rPr lang="en-US" altLang="zh-CN" sz="2800" dirty="0">
                <a:solidFill>
                  <a:schemeClr val="tx1">
                    <a:alpha val="90000"/>
                  </a:schemeClr>
                </a:solidFill>
              </a:rPr>
              <a:t>|</a:t>
            </a:r>
            <a:r>
              <a:rPr lang="zh-CN" altLang="zh-CN" sz="2800" dirty="0">
                <a:solidFill>
                  <a:schemeClr val="tx1">
                    <a:alpha val="90000"/>
                  </a:schemeClr>
                </a:solidFill>
              </a:rPr>
              <a:t>逻辑结构图</a:t>
            </a:r>
            <a:r>
              <a:rPr lang="en-US" altLang="zh-CN" sz="2800" dirty="0">
                <a:solidFill>
                  <a:schemeClr val="tx1">
                    <a:alpha val="90000"/>
                  </a:schemeClr>
                </a:solidFill>
              </a:rPr>
              <a:t>|</a:t>
            </a:r>
            <a:r>
              <a:rPr lang="zh-CN" altLang="zh-CN" sz="2800" dirty="0">
                <a:solidFill>
                  <a:schemeClr val="tx1">
                    <a:alpha val="90000"/>
                  </a:schemeClr>
                </a:solidFill>
              </a:rPr>
              <a:t>物理结构设计</a:t>
            </a:r>
            <a:r>
              <a:rPr lang="en-US" altLang="zh-CN" sz="2800" dirty="0">
                <a:solidFill>
                  <a:schemeClr val="tx1">
                    <a:alpha val="90000"/>
                  </a:schemeClr>
                </a:solidFill>
              </a:rPr>
              <a:t>|</a:t>
            </a:r>
            <a:r>
              <a:rPr lang="zh-CN" altLang="zh-CN" sz="2800" dirty="0">
                <a:solidFill>
                  <a:schemeClr val="tx1">
                    <a:alpha val="90000"/>
                  </a:schemeClr>
                </a:solidFill>
              </a:rPr>
              <a:t>系统安全</a:t>
            </a:r>
            <a:endParaRPr lang="zh-CN" altLang="en-US" sz="2800" dirty="0">
              <a:solidFill>
                <a:schemeClr val="tx1">
                  <a:alpha val="9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07481" y="5936837"/>
            <a:ext cx="5547301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4F8F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6400" b="1" dirty="0">
              <a:solidFill>
                <a:srgbClr val="4F8F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>
            <a:extLst>
              <a:ext uri="{FF2B5EF4-FFF2-40B4-BE49-F238E27FC236}">
                <a16:creationId xmlns:a16="http://schemas.microsoft.com/office/drawing/2014/main" id="{12E25E02-6247-12D7-F168-F3A5DFAC0C58}"/>
              </a:ext>
            </a:extLst>
          </p:cNvPr>
          <p:cNvGrpSpPr/>
          <p:nvPr/>
        </p:nvGrpSpPr>
        <p:grpSpPr>
          <a:xfrm>
            <a:off x="6190765" y="582304"/>
            <a:ext cx="11655185" cy="2079087"/>
            <a:chOff x="6361236" y="483017"/>
            <a:chExt cx="11655185" cy="2079087"/>
          </a:xfrm>
        </p:grpSpPr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2891F3FF-BE30-52A9-99CD-F7B5CA49F7E2}"/>
                </a:ext>
              </a:extLst>
            </p:cNvPr>
            <p:cNvSpPr txBox="1"/>
            <p:nvPr/>
          </p:nvSpPr>
          <p:spPr>
            <a:xfrm>
              <a:off x="10024093" y="483017"/>
              <a:ext cx="4288317" cy="1323421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需求分析</a:t>
              </a:r>
              <a:endParaRPr lang="id-ID" sz="8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3E5F756F-B400-10C4-C512-7A8B041C7396}"/>
                </a:ext>
              </a:extLst>
            </p:cNvPr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0008090B-531A-92DA-1E0F-6AA53965598A}"/>
                </a:ext>
              </a:extLst>
            </p:cNvPr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/>
                <a:t>System analysis</a:t>
              </a:r>
              <a:endParaRPr lang="en-US" altLang="zh-CN" sz="2000" b="1" cap="all" spc="20" dirty="0">
                <a:solidFill>
                  <a:srgbClr val="16B39A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33" name="Freeform 2244">
            <a:extLst>
              <a:ext uri="{FF2B5EF4-FFF2-40B4-BE49-F238E27FC236}">
                <a16:creationId xmlns:a16="http://schemas.microsoft.com/office/drawing/2014/main" id="{85771A42-7879-8538-5907-EA2FA600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374" y="3523566"/>
            <a:ext cx="2041893" cy="2070381"/>
          </a:xfrm>
          <a:custGeom>
            <a:avLst/>
            <a:gdLst>
              <a:gd name="T0" fmla="*/ 958 w 959"/>
              <a:gd name="T1" fmla="*/ 483 h 968"/>
              <a:gd name="T2" fmla="*/ 958 w 959"/>
              <a:gd name="T3" fmla="*/ 483 h 968"/>
              <a:gd name="T4" fmla="*/ 484 w 959"/>
              <a:gd name="T5" fmla="*/ 967 h 968"/>
              <a:gd name="T6" fmla="*/ 0 w 959"/>
              <a:gd name="T7" fmla="*/ 483 h 968"/>
              <a:gd name="T8" fmla="*/ 484 w 959"/>
              <a:gd name="T9" fmla="*/ 0 h 968"/>
              <a:gd name="T10" fmla="*/ 958 w 959"/>
              <a:gd name="T11" fmla="*/ 483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" h="968">
                <a:moveTo>
                  <a:pt x="958" y="483"/>
                </a:moveTo>
                <a:lnTo>
                  <a:pt x="958" y="483"/>
                </a:lnTo>
                <a:cubicBezTo>
                  <a:pt x="958" y="746"/>
                  <a:pt x="746" y="967"/>
                  <a:pt x="484" y="967"/>
                </a:cubicBezTo>
                <a:cubicBezTo>
                  <a:pt x="212" y="967"/>
                  <a:pt x="0" y="746"/>
                  <a:pt x="0" y="483"/>
                </a:cubicBezTo>
                <a:cubicBezTo>
                  <a:pt x="0" y="221"/>
                  <a:pt x="212" y="0"/>
                  <a:pt x="484" y="0"/>
                </a:cubicBezTo>
                <a:cubicBezTo>
                  <a:pt x="746" y="0"/>
                  <a:pt x="958" y="221"/>
                  <a:pt x="958" y="483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 dirty="0">
              <a:latin typeface="微软雅黑" panose="020B0503020204020204" pitchFamily="34" charset="-122"/>
            </a:endParaRPr>
          </a:p>
        </p:txBody>
      </p:sp>
      <p:sp>
        <p:nvSpPr>
          <p:cNvPr id="34" name="Freeform 165">
            <a:extLst>
              <a:ext uri="{FF2B5EF4-FFF2-40B4-BE49-F238E27FC236}">
                <a16:creationId xmlns:a16="http://schemas.microsoft.com/office/drawing/2014/main" id="{F72038C9-CCB3-4776-D16D-C1256C5B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054" y="5371148"/>
            <a:ext cx="5368508" cy="6136490"/>
          </a:xfrm>
          <a:custGeom>
            <a:avLst/>
            <a:gdLst>
              <a:gd name="T0" fmla="*/ 1665 w 1666"/>
              <a:gd name="T1" fmla="*/ 3493 h 3494"/>
              <a:gd name="T2" fmla="*/ 0 w 1666"/>
              <a:gd name="T3" fmla="*/ 3493 h 3494"/>
              <a:gd name="T4" fmla="*/ 0 w 1666"/>
              <a:gd name="T5" fmla="*/ 0 h 3494"/>
              <a:gd name="T6" fmla="*/ 1665 w 1666"/>
              <a:gd name="T7" fmla="*/ 0 h 3494"/>
              <a:gd name="T8" fmla="*/ 1665 w 1666"/>
              <a:gd name="T9" fmla="*/ 3493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3494">
                <a:moveTo>
                  <a:pt x="1665" y="3493"/>
                </a:moveTo>
                <a:lnTo>
                  <a:pt x="0" y="3493"/>
                </a:lnTo>
                <a:lnTo>
                  <a:pt x="0" y="0"/>
                </a:lnTo>
                <a:lnTo>
                  <a:pt x="1665" y="0"/>
                </a:lnTo>
                <a:lnTo>
                  <a:pt x="1665" y="3493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dirty="0">
              <a:latin typeface="微软雅黑" panose="020B0503020204020204" pitchFamily="34" charset="-122"/>
            </a:endParaRPr>
          </a:p>
        </p:txBody>
      </p:sp>
      <p:sp>
        <p:nvSpPr>
          <p:cNvPr id="35" name="Freeform 171">
            <a:extLst>
              <a:ext uri="{FF2B5EF4-FFF2-40B4-BE49-F238E27FC236}">
                <a16:creationId xmlns:a16="http://schemas.microsoft.com/office/drawing/2014/main" id="{6D196A70-A2FF-E7FD-C6D0-E3DCF1FE2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053" y="4545561"/>
            <a:ext cx="5368509" cy="847866"/>
          </a:xfrm>
          <a:custGeom>
            <a:avLst/>
            <a:gdLst>
              <a:gd name="T0" fmla="*/ 1665 w 1666"/>
              <a:gd name="T1" fmla="*/ 0 h 502"/>
              <a:gd name="T2" fmla="*/ 0 w 1666"/>
              <a:gd name="T3" fmla="*/ 0 h 502"/>
              <a:gd name="T4" fmla="*/ 0 w 1666"/>
              <a:gd name="T5" fmla="*/ 501 h 502"/>
              <a:gd name="T6" fmla="*/ 1665 w 1666"/>
              <a:gd name="T7" fmla="*/ 501 h 502"/>
              <a:gd name="T8" fmla="*/ 1665 w 1666"/>
              <a:gd name="T9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502">
                <a:moveTo>
                  <a:pt x="1665" y="0"/>
                </a:moveTo>
                <a:lnTo>
                  <a:pt x="0" y="0"/>
                </a:lnTo>
                <a:lnTo>
                  <a:pt x="0" y="501"/>
                </a:lnTo>
                <a:lnTo>
                  <a:pt x="1665" y="501"/>
                </a:lnTo>
                <a:lnTo>
                  <a:pt x="1665" y="0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dirty="0">
              <a:latin typeface="微软雅黑" panose="020B0503020204020204" pitchFamily="34" charset="-122"/>
            </a:endParaRPr>
          </a:p>
        </p:txBody>
      </p:sp>
      <p:sp>
        <p:nvSpPr>
          <p:cNvPr id="36" name="TextBox 156">
            <a:extLst>
              <a:ext uri="{FF2B5EF4-FFF2-40B4-BE49-F238E27FC236}">
                <a16:creationId xmlns:a16="http://schemas.microsoft.com/office/drawing/2014/main" id="{416F8CE5-12A3-A2E4-9A57-EF729B237CDF}"/>
              </a:ext>
            </a:extLst>
          </p:cNvPr>
          <p:cNvSpPr txBox="1"/>
          <p:nvPr/>
        </p:nvSpPr>
        <p:spPr>
          <a:xfrm>
            <a:off x="9250992" y="5409862"/>
            <a:ext cx="4798658" cy="53965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indent="266700">
              <a:lnSpc>
                <a:spcPct val="11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普通用户：可以进行注册登录，选择不同的题目进行答题，答题后可查看答题结果以及排名，历史答题情况，查看不同题目的人气情况。</a:t>
            </a:r>
          </a:p>
          <a:p>
            <a:pPr indent="266700">
              <a:lnSpc>
                <a:spcPct val="11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机构用户：进行机构用户注册，下载出题模板，按照模板出题并上传题目形成题库，设置题目类型，从题库中抽取题库出题，让答题的用户填写相关信息。</a:t>
            </a:r>
          </a:p>
        </p:txBody>
      </p:sp>
      <p:sp>
        <p:nvSpPr>
          <p:cNvPr id="37" name="Text Box 250">
            <a:extLst>
              <a:ext uri="{FF2B5EF4-FFF2-40B4-BE49-F238E27FC236}">
                <a16:creationId xmlns:a16="http://schemas.microsoft.com/office/drawing/2014/main" id="{CB23581D-EB45-F4ED-AF2F-0AD5DB831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9582" y="4703242"/>
            <a:ext cx="1641476" cy="49244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用户需求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8" name="Freeform 102">
            <a:extLst>
              <a:ext uri="{FF2B5EF4-FFF2-40B4-BE49-F238E27FC236}">
                <a16:creationId xmlns:a16="http://schemas.microsoft.com/office/drawing/2014/main" id="{E98570A2-2624-773A-796E-46F969E5323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120243" y="6165213"/>
            <a:ext cx="621792" cy="1385574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9" name="Freeform 2244">
            <a:extLst>
              <a:ext uri="{FF2B5EF4-FFF2-40B4-BE49-F238E27FC236}">
                <a16:creationId xmlns:a16="http://schemas.microsoft.com/office/drawing/2014/main" id="{5947C846-679A-F207-D414-D0A8B9E3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0929" y="3325824"/>
            <a:ext cx="2041893" cy="2070381"/>
          </a:xfrm>
          <a:custGeom>
            <a:avLst/>
            <a:gdLst>
              <a:gd name="T0" fmla="*/ 958 w 959"/>
              <a:gd name="T1" fmla="*/ 483 h 968"/>
              <a:gd name="T2" fmla="*/ 958 w 959"/>
              <a:gd name="T3" fmla="*/ 483 h 968"/>
              <a:gd name="T4" fmla="*/ 484 w 959"/>
              <a:gd name="T5" fmla="*/ 967 h 968"/>
              <a:gd name="T6" fmla="*/ 0 w 959"/>
              <a:gd name="T7" fmla="*/ 483 h 968"/>
              <a:gd name="T8" fmla="*/ 484 w 959"/>
              <a:gd name="T9" fmla="*/ 0 h 968"/>
              <a:gd name="T10" fmla="*/ 958 w 959"/>
              <a:gd name="T11" fmla="*/ 483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" h="968">
                <a:moveTo>
                  <a:pt x="958" y="483"/>
                </a:moveTo>
                <a:lnTo>
                  <a:pt x="958" y="483"/>
                </a:lnTo>
                <a:cubicBezTo>
                  <a:pt x="958" y="746"/>
                  <a:pt x="746" y="967"/>
                  <a:pt x="484" y="967"/>
                </a:cubicBezTo>
                <a:cubicBezTo>
                  <a:pt x="212" y="967"/>
                  <a:pt x="0" y="746"/>
                  <a:pt x="0" y="483"/>
                </a:cubicBezTo>
                <a:cubicBezTo>
                  <a:pt x="0" y="221"/>
                  <a:pt x="212" y="0"/>
                  <a:pt x="484" y="0"/>
                </a:cubicBezTo>
                <a:cubicBezTo>
                  <a:pt x="746" y="0"/>
                  <a:pt x="958" y="221"/>
                  <a:pt x="958" y="48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 dirty="0">
              <a:latin typeface="微软雅黑" panose="020B0503020204020204" pitchFamily="34" charset="-122"/>
            </a:endParaRPr>
          </a:p>
        </p:txBody>
      </p:sp>
      <p:sp>
        <p:nvSpPr>
          <p:cNvPr id="40" name="Freeform 165">
            <a:extLst>
              <a:ext uri="{FF2B5EF4-FFF2-40B4-BE49-F238E27FC236}">
                <a16:creationId xmlns:a16="http://schemas.microsoft.com/office/drawing/2014/main" id="{A52592F0-E73E-C05F-48CF-71667B41E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4609" y="5173405"/>
            <a:ext cx="5368508" cy="5633025"/>
          </a:xfrm>
          <a:custGeom>
            <a:avLst/>
            <a:gdLst>
              <a:gd name="T0" fmla="*/ 1665 w 1666"/>
              <a:gd name="T1" fmla="*/ 3493 h 3494"/>
              <a:gd name="T2" fmla="*/ 0 w 1666"/>
              <a:gd name="T3" fmla="*/ 3493 h 3494"/>
              <a:gd name="T4" fmla="*/ 0 w 1666"/>
              <a:gd name="T5" fmla="*/ 0 h 3494"/>
              <a:gd name="T6" fmla="*/ 1665 w 1666"/>
              <a:gd name="T7" fmla="*/ 0 h 3494"/>
              <a:gd name="T8" fmla="*/ 1665 w 1666"/>
              <a:gd name="T9" fmla="*/ 3493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3494">
                <a:moveTo>
                  <a:pt x="1665" y="3493"/>
                </a:moveTo>
                <a:lnTo>
                  <a:pt x="0" y="3493"/>
                </a:lnTo>
                <a:lnTo>
                  <a:pt x="0" y="0"/>
                </a:lnTo>
                <a:lnTo>
                  <a:pt x="1665" y="0"/>
                </a:lnTo>
                <a:lnTo>
                  <a:pt x="1665" y="34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dirty="0">
              <a:latin typeface="微软雅黑" panose="020B0503020204020204" pitchFamily="34" charset="-122"/>
            </a:endParaRPr>
          </a:p>
        </p:txBody>
      </p:sp>
      <p:sp>
        <p:nvSpPr>
          <p:cNvPr id="41" name="Freeform 171">
            <a:extLst>
              <a:ext uri="{FF2B5EF4-FFF2-40B4-BE49-F238E27FC236}">
                <a16:creationId xmlns:a16="http://schemas.microsoft.com/office/drawing/2014/main" id="{7E967BDC-CFA5-9E92-D7FD-281B22E18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4608" y="4347819"/>
            <a:ext cx="5368509" cy="847866"/>
          </a:xfrm>
          <a:custGeom>
            <a:avLst/>
            <a:gdLst>
              <a:gd name="T0" fmla="*/ 1665 w 1666"/>
              <a:gd name="T1" fmla="*/ 0 h 502"/>
              <a:gd name="T2" fmla="*/ 0 w 1666"/>
              <a:gd name="T3" fmla="*/ 0 h 502"/>
              <a:gd name="T4" fmla="*/ 0 w 1666"/>
              <a:gd name="T5" fmla="*/ 501 h 502"/>
              <a:gd name="T6" fmla="*/ 1665 w 1666"/>
              <a:gd name="T7" fmla="*/ 501 h 502"/>
              <a:gd name="T8" fmla="*/ 1665 w 1666"/>
              <a:gd name="T9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502">
                <a:moveTo>
                  <a:pt x="1665" y="0"/>
                </a:moveTo>
                <a:lnTo>
                  <a:pt x="0" y="0"/>
                </a:lnTo>
                <a:lnTo>
                  <a:pt x="0" y="501"/>
                </a:lnTo>
                <a:lnTo>
                  <a:pt x="1665" y="501"/>
                </a:lnTo>
                <a:lnTo>
                  <a:pt x="1665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dirty="0">
              <a:latin typeface="微软雅黑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CC8800-90F2-6758-E0F1-0B9A334F7C75}"/>
              </a:ext>
            </a:extLst>
          </p:cNvPr>
          <p:cNvSpPr txBox="1"/>
          <p:nvPr/>
        </p:nvSpPr>
        <p:spPr>
          <a:xfrm>
            <a:off x="16162547" y="5212120"/>
            <a:ext cx="4798658" cy="53965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indent="266700">
              <a:lnSpc>
                <a:spcPct val="11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该系统主要分为三个模块，分别为用户基本信息模块，机构注册模块，测试模块。用户基本信息模块包含登录、注册、忘记密码等基本功能；机构注册模块用于机构邮箱注册，只有机构用户才能进行出题操作。测试模块主要分两个功能，一个是题库的配置以及出题，另一个是自测答题。</a:t>
            </a:r>
          </a:p>
        </p:txBody>
      </p:sp>
      <p:sp>
        <p:nvSpPr>
          <p:cNvPr id="43" name="Text Box 250">
            <a:extLst>
              <a:ext uri="{FF2B5EF4-FFF2-40B4-BE49-F238E27FC236}">
                <a16:creationId xmlns:a16="http://schemas.microsoft.com/office/drawing/2014/main" id="{1CD739BB-A53F-89F8-064D-D442F0956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1138" y="4505500"/>
            <a:ext cx="1641476" cy="49244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系统需求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4" name="Freeform 2244">
            <a:extLst>
              <a:ext uri="{FF2B5EF4-FFF2-40B4-BE49-F238E27FC236}">
                <a16:creationId xmlns:a16="http://schemas.microsoft.com/office/drawing/2014/main" id="{5EBBEBD7-B51E-E86F-9147-5E67BB377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979" y="3575325"/>
            <a:ext cx="2041893" cy="2070381"/>
          </a:xfrm>
          <a:custGeom>
            <a:avLst/>
            <a:gdLst>
              <a:gd name="T0" fmla="*/ 958 w 959"/>
              <a:gd name="T1" fmla="*/ 483 h 968"/>
              <a:gd name="T2" fmla="*/ 958 w 959"/>
              <a:gd name="T3" fmla="*/ 483 h 968"/>
              <a:gd name="T4" fmla="*/ 484 w 959"/>
              <a:gd name="T5" fmla="*/ 967 h 968"/>
              <a:gd name="T6" fmla="*/ 0 w 959"/>
              <a:gd name="T7" fmla="*/ 483 h 968"/>
              <a:gd name="T8" fmla="*/ 484 w 959"/>
              <a:gd name="T9" fmla="*/ 0 h 968"/>
              <a:gd name="T10" fmla="*/ 958 w 959"/>
              <a:gd name="T11" fmla="*/ 483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" h="968">
                <a:moveTo>
                  <a:pt x="958" y="483"/>
                </a:moveTo>
                <a:lnTo>
                  <a:pt x="958" y="483"/>
                </a:lnTo>
                <a:cubicBezTo>
                  <a:pt x="958" y="746"/>
                  <a:pt x="746" y="967"/>
                  <a:pt x="484" y="967"/>
                </a:cubicBezTo>
                <a:cubicBezTo>
                  <a:pt x="212" y="967"/>
                  <a:pt x="0" y="746"/>
                  <a:pt x="0" y="483"/>
                </a:cubicBezTo>
                <a:cubicBezTo>
                  <a:pt x="0" y="221"/>
                  <a:pt x="212" y="0"/>
                  <a:pt x="484" y="0"/>
                </a:cubicBezTo>
                <a:cubicBezTo>
                  <a:pt x="746" y="0"/>
                  <a:pt x="958" y="221"/>
                  <a:pt x="958" y="48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 dirty="0">
              <a:latin typeface="微软雅黑" panose="020B0503020204020204" pitchFamily="34" charset="-122"/>
            </a:endParaRPr>
          </a:p>
        </p:txBody>
      </p:sp>
      <p:sp>
        <p:nvSpPr>
          <p:cNvPr id="45" name="Freeform 165">
            <a:extLst>
              <a:ext uri="{FF2B5EF4-FFF2-40B4-BE49-F238E27FC236}">
                <a16:creationId xmlns:a16="http://schemas.microsoft.com/office/drawing/2014/main" id="{256379B8-47B7-13F2-3C35-61537C9EB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659" y="5422906"/>
            <a:ext cx="5368508" cy="5383523"/>
          </a:xfrm>
          <a:custGeom>
            <a:avLst/>
            <a:gdLst>
              <a:gd name="T0" fmla="*/ 1665 w 1666"/>
              <a:gd name="T1" fmla="*/ 3493 h 3494"/>
              <a:gd name="T2" fmla="*/ 0 w 1666"/>
              <a:gd name="T3" fmla="*/ 3493 h 3494"/>
              <a:gd name="T4" fmla="*/ 0 w 1666"/>
              <a:gd name="T5" fmla="*/ 0 h 3494"/>
              <a:gd name="T6" fmla="*/ 1665 w 1666"/>
              <a:gd name="T7" fmla="*/ 0 h 3494"/>
              <a:gd name="T8" fmla="*/ 1665 w 1666"/>
              <a:gd name="T9" fmla="*/ 3493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3494">
                <a:moveTo>
                  <a:pt x="1665" y="3493"/>
                </a:moveTo>
                <a:lnTo>
                  <a:pt x="0" y="3493"/>
                </a:lnTo>
                <a:lnTo>
                  <a:pt x="0" y="0"/>
                </a:lnTo>
                <a:lnTo>
                  <a:pt x="1665" y="0"/>
                </a:lnTo>
                <a:lnTo>
                  <a:pt x="1665" y="3493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dirty="0">
              <a:latin typeface="微软雅黑" panose="020B0503020204020204" pitchFamily="34" charset="-122"/>
            </a:endParaRPr>
          </a:p>
        </p:txBody>
      </p:sp>
      <p:sp>
        <p:nvSpPr>
          <p:cNvPr id="46" name="Freeform 171">
            <a:extLst>
              <a:ext uri="{FF2B5EF4-FFF2-40B4-BE49-F238E27FC236}">
                <a16:creationId xmlns:a16="http://schemas.microsoft.com/office/drawing/2014/main" id="{D6751567-DACB-69C7-C90D-8DA3634A6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658" y="4597320"/>
            <a:ext cx="5368509" cy="847866"/>
          </a:xfrm>
          <a:custGeom>
            <a:avLst/>
            <a:gdLst>
              <a:gd name="T0" fmla="*/ 1665 w 1666"/>
              <a:gd name="T1" fmla="*/ 0 h 502"/>
              <a:gd name="T2" fmla="*/ 0 w 1666"/>
              <a:gd name="T3" fmla="*/ 0 h 502"/>
              <a:gd name="T4" fmla="*/ 0 w 1666"/>
              <a:gd name="T5" fmla="*/ 501 h 502"/>
              <a:gd name="T6" fmla="*/ 1665 w 1666"/>
              <a:gd name="T7" fmla="*/ 501 h 502"/>
              <a:gd name="T8" fmla="*/ 1665 w 1666"/>
              <a:gd name="T9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502">
                <a:moveTo>
                  <a:pt x="1665" y="0"/>
                </a:moveTo>
                <a:lnTo>
                  <a:pt x="0" y="0"/>
                </a:lnTo>
                <a:lnTo>
                  <a:pt x="0" y="501"/>
                </a:lnTo>
                <a:lnTo>
                  <a:pt x="1665" y="501"/>
                </a:lnTo>
                <a:lnTo>
                  <a:pt x="1665" y="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dirty="0">
              <a:latin typeface="微软雅黑" panose="020B0503020204020204" pitchFamily="34" charset="-122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id="{892276A3-83D6-FEC4-CF35-E9F1F9BB0841}"/>
              </a:ext>
            </a:extLst>
          </p:cNvPr>
          <p:cNvSpPr txBox="1"/>
          <p:nvPr/>
        </p:nvSpPr>
        <p:spPr>
          <a:xfrm>
            <a:off x="2475597" y="5461621"/>
            <a:ext cx="4798658" cy="30266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indent="266700">
              <a:lnSpc>
                <a:spcPct val="11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    </a:t>
            </a: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智慧校园在线测试系统用于用户的在线测试，目的是给用户提供在线答题自检测服务，通过自测达到检测自我学习成果或提高学习效率的目的。</a:t>
            </a:r>
          </a:p>
        </p:txBody>
      </p:sp>
      <p:sp>
        <p:nvSpPr>
          <p:cNvPr id="48" name="Text Box 250">
            <a:extLst>
              <a:ext uri="{FF2B5EF4-FFF2-40B4-BE49-F238E27FC236}">
                <a16:creationId xmlns:a16="http://schemas.microsoft.com/office/drawing/2014/main" id="{CFA9F365-0087-A762-B951-B8CA81874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187" y="4755001"/>
            <a:ext cx="1641476" cy="49244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业务需求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9" name="Freeform 102">
            <a:extLst>
              <a:ext uri="{FF2B5EF4-FFF2-40B4-BE49-F238E27FC236}">
                <a16:creationId xmlns:a16="http://schemas.microsoft.com/office/drawing/2014/main" id="{4EFBE0F0-B0DB-CC3B-85F2-C3A8CF42186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357355" y="6114933"/>
            <a:ext cx="621792" cy="1385574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0" name="Freeform 39">
            <a:extLst>
              <a:ext uri="{FF2B5EF4-FFF2-40B4-BE49-F238E27FC236}">
                <a16:creationId xmlns:a16="http://schemas.microsoft.com/office/drawing/2014/main" id="{54896052-F288-7F95-5908-15A475046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307" y="3796486"/>
            <a:ext cx="694623" cy="694804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1" name="Freeform 100">
            <a:extLst>
              <a:ext uri="{FF2B5EF4-FFF2-40B4-BE49-F238E27FC236}">
                <a16:creationId xmlns:a16="http://schemas.microsoft.com/office/drawing/2014/main" id="{CA693DC2-587A-6ABD-F6C9-1E19CF90F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9152" y="3695428"/>
            <a:ext cx="777315" cy="501801"/>
          </a:xfrm>
          <a:custGeom>
            <a:avLst/>
            <a:gdLst>
              <a:gd name="T0" fmla="*/ 381 w 498"/>
              <a:gd name="T1" fmla="*/ 89 h 320"/>
              <a:gd name="T2" fmla="*/ 381 w 498"/>
              <a:gd name="T3" fmla="*/ 89 h 320"/>
              <a:gd name="T4" fmla="*/ 355 w 498"/>
              <a:gd name="T5" fmla="*/ 89 h 320"/>
              <a:gd name="T6" fmla="*/ 231 w 498"/>
              <a:gd name="T7" fmla="*/ 0 h 320"/>
              <a:gd name="T8" fmla="*/ 98 w 498"/>
              <a:gd name="T9" fmla="*/ 134 h 320"/>
              <a:gd name="T10" fmla="*/ 98 w 498"/>
              <a:gd name="T11" fmla="*/ 150 h 320"/>
              <a:gd name="T12" fmla="*/ 89 w 498"/>
              <a:gd name="T13" fmla="*/ 150 h 320"/>
              <a:gd name="T14" fmla="*/ 0 w 498"/>
              <a:gd name="T15" fmla="*/ 240 h 320"/>
              <a:gd name="T16" fmla="*/ 89 w 498"/>
              <a:gd name="T17" fmla="*/ 319 h 320"/>
              <a:gd name="T18" fmla="*/ 381 w 498"/>
              <a:gd name="T19" fmla="*/ 319 h 320"/>
              <a:gd name="T20" fmla="*/ 497 w 498"/>
              <a:gd name="T21" fmla="*/ 204 h 320"/>
              <a:gd name="T22" fmla="*/ 381 w 498"/>
              <a:gd name="T23" fmla="*/ 89 h 320"/>
              <a:gd name="T24" fmla="*/ 284 w 498"/>
              <a:gd name="T25" fmla="*/ 195 h 320"/>
              <a:gd name="T26" fmla="*/ 284 w 498"/>
              <a:gd name="T27" fmla="*/ 195 h 320"/>
              <a:gd name="T28" fmla="*/ 213 w 498"/>
              <a:gd name="T29" fmla="*/ 275 h 320"/>
              <a:gd name="T30" fmla="*/ 195 w 498"/>
              <a:gd name="T31" fmla="*/ 275 h 320"/>
              <a:gd name="T32" fmla="*/ 195 w 498"/>
              <a:gd name="T33" fmla="*/ 266 h 320"/>
              <a:gd name="T34" fmla="*/ 195 w 498"/>
              <a:gd name="T35" fmla="*/ 257 h 320"/>
              <a:gd name="T36" fmla="*/ 222 w 498"/>
              <a:gd name="T37" fmla="*/ 204 h 320"/>
              <a:gd name="T38" fmla="*/ 204 w 498"/>
              <a:gd name="T39" fmla="*/ 195 h 320"/>
              <a:gd name="T40" fmla="*/ 204 w 498"/>
              <a:gd name="T41" fmla="*/ 195 h 320"/>
              <a:gd name="T42" fmla="*/ 186 w 498"/>
              <a:gd name="T43" fmla="*/ 178 h 320"/>
              <a:gd name="T44" fmla="*/ 195 w 498"/>
              <a:gd name="T45" fmla="*/ 160 h 320"/>
              <a:gd name="T46" fmla="*/ 258 w 498"/>
              <a:gd name="T47" fmla="*/ 89 h 320"/>
              <a:gd name="T48" fmla="*/ 275 w 498"/>
              <a:gd name="T49" fmla="*/ 80 h 320"/>
              <a:gd name="T50" fmla="*/ 284 w 498"/>
              <a:gd name="T51" fmla="*/ 89 h 320"/>
              <a:gd name="T52" fmla="*/ 275 w 498"/>
              <a:gd name="T53" fmla="*/ 106 h 320"/>
              <a:gd name="T54" fmla="*/ 249 w 498"/>
              <a:gd name="T55" fmla="*/ 160 h 320"/>
              <a:gd name="T56" fmla="*/ 275 w 498"/>
              <a:gd name="T57" fmla="*/ 169 h 320"/>
              <a:gd name="T58" fmla="*/ 275 w 498"/>
              <a:gd name="T59" fmla="*/ 169 h 320"/>
              <a:gd name="T60" fmla="*/ 293 w 498"/>
              <a:gd name="T61" fmla="*/ 187 h 320"/>
              <a:gd name="T62" fmla="*/ 284 w 498"/>
              <a:gd name="T63" fmla="*/ 19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lnTo>
                  <a:pt x="204" y="195"/>
                </a:ln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lnTo>
                  <a:pt x="275" y="169"/>
                </a:ln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2" name="Freeform 102">
            <a:extLst>
              <a:ext uri="{FF2B5EF4-FFF2-40B4-BE49-F238E27FC236}">
                <a16:creationId xmlns:a16="http://schemas.microsoft.com/office/drawing/2014/main" id="{C1DFF4B5-CBBA-E7D6-6DC6-8B81D8932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9034" y="3806197"/>
            <a:ext cx="771804" cy="69480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3" name="Freeform 102">
            <a:extLst>
              <a:ext uri="{FF2B5EF4-FFF2-40B4-BE49-F238E27FC236}">
                <a16:creationId xmlns:a16="http://schemas.microsoft.com/office/drawing/2014/main" id="{291784EA-95C8-DBBD-F67C-20E15E576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051" y="6147960"/>
            <a:ext cx="624720" cy="1385574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4" name="Freeform 102">
            <a:extLst>
              <a:ext uri="{FF2B5EF4-FFF2-40B4-BE49-F238E27FC236}">
                <a16:creationId xmlns:a16="http://schemas.microsoft.com/office/drawing/2014/main" id="{4F909DDB-277D-4498-3776-DB9A979BA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8451" y="6139289"/>
            <a:ext cx="621792" cy="1385574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rgbClr val="8DD1E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8437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90386C4-7E80-07D8-BDD6-90C535FBB8F8}"/>
              </a:ext>
            </a:extLst>
          </p:cNvPr>
          <p:cNvSpPr txBox="1"/>
          <p:nvPr/>
        </p:nvSpPr>
        <p:spPr>
          <a:xfrm>
            <a:off x="195041" y="1806037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altLang="zh-CN" sz="3200" dirty="0"/>
              <a:t>System function diagram</a:t>
            </a:r>
            <a:endParaRPr lang="en-US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45547D-36D9-27A9-E19B-0C43C5C839F9}"/>
              </a:ext>
            </a:extLst>
          </p:cNvPr>
          <p:cNvCxnSpPr/>
          <p:nvPr/>
        </p:nvCxnSpPr>
        <p:spPr>
          <a:xfrm>
            <a:off x="0" y="660095"/>
            <a:ext cx="1905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2A032DC-FCF0-8F52-F96F-A4FBEF777077}"/>
              </a:ext>
            </a:extLst>
          </p:cNvPr>
          <p:cNvSpPr txBox="1"/>
          <p:nvPr/>
        </p:nvSpPr>
        <p:spPr>
          <a:xfrm>
            <a:off x="0" y="972233"/>
            <a:ext cx="6349998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18275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376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53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2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69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46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22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6990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0755" algn="l" defTabSz="182753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系统功能图</a:t>
            </a:r>
            <a:endParaRPr lang="en-US" sz="5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8" name="图片 7" descr="功能结构图(1)">
            <a:extLst>
              <a:ext uri="{FF2B5EF4-FFF2-40B4-BE49-F238E27FC236}">
                <a16:creationId xmlns:a16="http://schemas.microsoft.com/office/drawing/2014/main" id="{60DEBC9E-5679-5D38-108A-178FBBC3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11" y="2023034"/>
            <a:ext cx="17791735" cy="10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9_Blue Lime">
      <a:dk1>
        <a:srgbClr val="57565A"/>
      </a:dk1>
      <a:lt1>
        <a:sysClr val="window" lastClr="FFFFFF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1808</Words>
  <Application>Microsoft Office PowerPoint</Application>
  <PresentationFormat>自定义</PresentationFormat>
  <Paragraphs>399</Paragraphs>
  <Slides>33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-apple-system</vt:lpstr>
      <vt:lpstr>Gill Sans</vt:lpstr>
      <vt:lpstr>华光超粗黑_CNKI</vt:lpstr>
      <vt:lpstr>宋体</vt:lpstr>
      <vt:lpstr>微软雅黑</vt:lpstr>
      <vt:lpstr>新宋体</vt:lpstr>
      <vt:lpstr>等线</vt:lpstr>
      <vt:lpstr>黑体</vt:lpstr>
      <vt:lpstr>Arial</vt:lpstr>
      <vt:lpstr>Calibri</vt:lpstr>
      <vt:lpstr>Calibri Light</vt:lpstr>
      <vt:lpstr>Lato</vt:lpstr>
      <vt:lpstr>Open Sans</vt:lpstr>
      <vt:lpstr>Open Sans Light</vt:lpstr>
      <vt:lpstr>Raleway Light</vt:lpstr>
      <vt:lpstr>Times New Roman</vt:lpstr>
      <vt:lpstr>Wingdings</vt:lpstr>
      <vt:lpstr>1_Office Theme</vt:lpstr>
      <vt:lpstr>2_Office Theme</vt:lpstr>
      <vt:lpstr>5_Office Theme</vt:lpstr>
      <vt:lpstr>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卢 畅</dc:creator>
  <cp:lastModifiedBy>BlackFriday</cp:lastModifiedBy>
  <cp:revision>743</cp:revision>
  <dcterms:created xsi:type="dcterms:W3CDTF">2020-07-05T00:16:00Z</dcterms:created>
  <dcterms:modified xsi:type="dcterms:W3CDTF">2022-07-11T12:49:54Z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4672C594083C4096B95DB1BCE1DC6FDE</vt:lpwstr>
  </property>
  <property fmtid="{D5CDD505-2E9C-101B-9397-08002B2CF9AE}" pid="3" name="KSOProductBuildVer">
    <vt:lpwstr>2052-11.1.0.11691</vt:lpwstr>
  </property>
</Properties>
</file>